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embedTrueTypeFonts="1" conformance="strict">
  <p:sldMasterIdLst>
    <p:sldMasterId id="2147483648" r:id="rId1"/>
    <p:sldMasterId id="2147483656" r:id="rId2"/>
  </p:sldMasterIdLst>
  <p:notesMasterIdLst>
    <p:notesMasterId r:id="rId34"/>
  </p:notesMasterIdLst>
  <p:sldIdLst>
    <p:sldId id="256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59" r:id="rId18"/>
    <p:sldId id="278" r:id="rId19"/>
    <p:sldId id="390" r:id="rId20"/>
    <p:sldId id="443" r:id="rId21"/>
    <p:sldId id="394" r:id="rId22"/>
    <p:sldId id="393" r:id="rId23"/>
    <p:sldId id="343" r:id="rId24"/>
    <p:sldId id="418" r:id="rId25"/>
    <p:sldId id="420" r:id="rId26"/>
    <p:sldId id="395" r:id="rId27"/>
    <p:sldId id="419" r:id="rId28"/>
    <p:sldId id="261" r:id="rId29"/>
    <p:sldId id="444" r:id="rId30"/>
    <p:sldId id="445" r:id="rId31"/>
    <p:sldId id="446" r:id="rId32"/>
    <p:sldId id="447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rmorant Garamond"/>
      <p:regular r:id="rId39"/>
      <p:bold r:id="rId40"/>
      <p:italic r:id="rId41"/>
    </p:embeddedFont>
    <p:embeddedFont>
      <p:font typeface="Cormorant Garamond Medium"/>
      <p:regular r:id="rId42"/>
      <p:bold r:id="rId43"/>
      <p:italic r:id="rId44"/>
    </p:embeddedFont>
    <p:embeddedFont>
      <p:font typeface="Metropolis" panose="00000500000000000000" pitchFamily="2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clrMru>
    <a:srgbClr val="28A5C9"/>
    <a:srgbClr val="0097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 horzBarState="maximized">
    <p:restoredLeft sz="16.988%" autoAdjust="0"/>
    <p:restoredTop sz="94.66%"/>
  </p:normalViewPr>
  <p:slideViewPr>
    <p:cSldViewPr snapToGrid="0">
      <p:cViewPr varScale="1">
        <p:scale>
          <a:sx n="78" d="100"/>
          <a:sy n="78" d="100"/>
        </p:scale>
        <p:origin x="102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11.xml"/><Relationship Id="rId18" Type="http://purl.oclc.org/ooxml/officeDocument/relationships/slide" Target="slides/slide16.xml"/><Relationship Id="rId26" Type="http://purl.oclc.org/ooxml/officeDocument/relationships/slide" Target="slides/slide24.xml"/><Relationship Id="rId39" Type="http://purl.oclc.org/ooxml/officeDocument/relationships/font" Target="fonts/font5.fntdata"/><Relationship Id="rId21" Type="http://purl.oclc.org/ooxml/officeDocument/relationships/slide" Target="slides/slide19.xml"/><Relationship Id="rId34" Type="http://purl.oclc.org/ooxml/officeDocument/relationships/notesMaster" Target="notesMasters/notesMaster1.xml"/><Relationship Id="rId42" Type="http://purl.oclc.org/ooxml/officeDocument/relationships/font" Target="fonts/font8.fntdata"/><Relationship Id="rId47" Type="http://purl.oclc.org/ooxml/officeDocument/relationships/font" Target="fonts/font13.fntdata"/><Relationship Id="rId50" Type="http://purl.oclc.org/ooxml/officeDocument/relationships/viewProps" Target="viewProps.xml"/><Relationship Id="rId7" Type="http://purl.oclc.org/ooxml/officeDocument/relationships/slide" Target="slides/slide5.xml"/><Relationship Id="rId2" Type="http://purl.oclc.org/ooxml/officeDocument/relationships/slideMaster" Target="slideMasters/slideMaster2.xml"/><Relationship Id="rId16" Type="http://purl.oclc.org/ooxml/officeDocument/relationships/slide" Target="slides/slide14.xml"/><Relationship Id="rId29" Type="http://purl.oclc.org/ooxml/officeDocument/relationships/slide" Target="slides/slide27.xml"/><Relationship Id="rId11" Type="http://purl.oclc.org/ooxml/officeDocument/relationships/slide" Target="slides/slide9.xml"/><Relationship Id="rId24" Type="http://purl.oclc.org/ooxml/officeDocument/relationships/slide" Target="slides/slide22.xml"/><Relationship Id="rId32" Type="http://purl.oclc.org/ooxml/officeDocument/relationships/slide" Target="slides/slide30.xml"/><Relationship Id="rId37" Type="http://purl.oclc.org/ooxml/officeDocument/relationships/font" Target="fonts/font3.fntdata"/><Relationship Id="rId40" Type="http://purl.oclc.org/ooxml/officeDocument/relationships/font" Target="fonts/font6.fntdata"/><Relationship Id="rId45" Type="http://purl.oclc.org/ooxml/officeDocument/relationships/font" Target="fonts/font11.fntdata"/><Relationship Id="rId5" Type="http://purl.oclc.org/ooxml/officeDocument/relationships/slide" Target="slides/slide3.xml"/><Relationship Id="rId15" Type="http://purl.oclc.org/ooxml/officeDocument/relationships/slide" Target="slides/slide13.xml"/><Relationship Id="rId23" Type="http://purl.oclc.org/ooxml/officeDocument/relationships/slide" Target="slides/slide21.xml"/><Relationship Id="rId28" Type="http://purl.oclc.org/ooxml/officeDocument/relationships/slide" Target="slides/slide26.xml"/><Relationship Id="rId36" Type="http://purl.oclc.org/ooxml/officeDocument/relationships/font" Target="fonts/font2.fntdata"/><Relationship Id="rId49" Type="http://purl.oclc.org/ooxml/officeDocument/relationships/presProps" Target="presProps.xml"/><Relationship Id="rId10" Type="http://purl.oclc.org/ooxml/officeDocument/relationships/slide" Target="slides/slide8.xml"/><Relationship Id="rId19" Type="http://purl.oclc.org/ooxml/officeDocument/relationships/slide" Target="slides/slide17.xml"/><Relationship Id="rId31" Type="http://purl.oclc.org/ooxml/officeDocument/relationships/slide" Target="slides/slide29.xml"/><Relationship Id="rId44" Type="http://purl.oclc.org/ooxml/officeDocument/relationships/font" Target="fonts/font10.fntdata"/><Relationship Id="rId52" Type="http://purl.oclc.org/ooxml/officeDocument/relationships/tableStyles" Target="tableStyles.xml"/><Relationship Id="rId4" Type="http://purl.oclc.org/ooxml/officeDocument/relationships/slide" Target="slides/slide2.xml"/><Relationship Id="rId9" Type="http://purl.oclc.org/ooxml/officeDocument/relationships/slide" Target="slides/slide7.xml"/><Relationship Id="rId14" Type="http://purl.oclc.org/ooxml/officeDocument/relationships/slide" Target="slides/slide12.xml"/><Relationship Id="rId22" Type="http://purl.oclc.org/ooxml/officeDocument/relationships/slide" Target="slides/slide20.xml"/><Relationship Id="rId27" Type="http://purl.oclc.org/ooxml/officeDocument/relationships/slide" Target="slides/slide25.xml"/><Relationship Id="rId30" Type="http://purl.oclc.org/ooxml/officeDocument/relationships/slide" Target="slides/slide28.xml"/><Relationship Id="rId35" Type="http://purl.oclc.org/ooxml/officeDocument/relationships/font" Target="fonts/font1.fntdata"/><Relationship Id="rId43" Type="http://purl.oclc.org/ooxml/officeDocument/relationships/font" Target="fonts/font9.fntdata"/><Relationship Id="rId48" Type="http://purl.oclc.org/ooxml/officeDocument/relationships/font" Target="fonts/font14.fntdata"/><Relationship Id="rId8" Type="http://purl.oclc.org/ooxml/officeDocument/relationships/slide" Target="slides/slide6.xml"/><Relationship Id="rId51" Type="http://purl.oclc.org/ooxml/officeDocument/relationships/theme" Target="theme/theme1.xml"/><Relationship Id="rId3" Type="http://purl.oclc.org/ooxml/officeDocument/relationships/slide" Target="slides/slide1.xml"/><Relationship Id="rId12" Type="http://purl.oclc.org/ooxml/officeDocument/relationships/slide" Target="slides/slide10.xml"/><Relationship Id="rId17" Type="http://purl.oclc.org/ooxml/officeDocument/relationships/slide" Target="slides/slide15.xml"/><Relationship Id="rId25" Type="http://purl.oclc.org/ooxml/officeDocument/relationships/slide" Target="slides/slide23.xml"/><Relationship Id="rId33" Type="http://purl.oclc.org/ooxml/officeDocument/relationships/slide" Target="slides/slide31.xml"/><Relationship Id="rId38" Type="http://purl.oclc.org/ooxml/officeDocument/relationships/font" Target="fonts/font4.fntdata"/><Relationship Id="rId46" Type="http://purl.oclc.org/ooxml/officeDocument/relationships/font" Target="fonts/font12.fntdata"/><Relationship Id="rId20" Type="http://purl.oclc.org/ooxml/officeDocument/relationships/slide" Target="slides/slide18.xml"/><Relationship Id="rId41" Type="http://purl.oclc.org/ooxml/officeDocument/relationships/font" Target="fonts/font7.fntdata"/><Relationship Id="rId1" Type="http://purl.oclc.org/ooxml/officeDocument/relationships/slideMaster" Target="slideMasters/slideMaster1.xml"/><Relationship Id="rId6" Type="http://purl.oclc.org/ooxml/officeDocument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3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EE71-B9F9-4CDD-A4CB-95A4EDF494E9}" type="datetimeFigureOut">
              <a:rPr lang="en-GB" smtClean="0"/>
              <a:t>2021-10-26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6D403-6AFB-487E-8534-4A9AFF913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71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1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22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1ac3389e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f1ac3389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…Public Lab, which</a:t>
            </a:r>
            <a:r>
              <a:rPr lang="en-GB" baseline="0%" dirty="0"/>
              <a:t> started as a group of concerned citizens who ran their own aerial photography surveys to map the spread of the 2010 Deepwater Horizon oil spill. So I think that, yes…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11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purl.oclc.org/ooxml/officeDocument/relationships/image" Target="../media/image1.png"/><Relationship Id="rId1" Type="http://purl.oclc.org/ooxml/officeDocument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65278"/>
      </p:ext>
    </p:extLst>
  </p:cSld>
  <p:clrMapOvr>
    <a:masterClrMapping/>
  </p:clrMapOvr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matchingName="Alleen titel" type="titleOnly">
  <p:cSld name="Alleen titel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cb2e3e4fa9_0_473"/>
          <p:cNvSpPr txBox="1">
            <a:spLocks noGrp="1"/>
          </p:cNvSpPr>
          <p:nvPr>
            <p:ph type="title"/>
          </p:nvPr>
        </p:nvSpPr>
        <p:spPr>
          <a:xfrm>
            <a:off x="272689" y="1365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rgbClr val="203863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cb2e3e4fa9_0_473"/>
          <p:cNvSpPr txBox="1">
            <a:spLocks noGrp="1"/>
          </p:cNvSpPr>
          <p:nvPr>
            <p:ph type="dt" idx="10"/>
          </p:nvPr>
        </p:nvSpPr>
        <p:spPr>
          <a:xfrm>
            <a:off x="272689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cb2e3e4fa9_0_47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cb2e3e4fa9_0_473"/>
          <p:cNvSpPr txBox="1">
            <a:spLocks noGrp="1"/>
          </p:cNvSpPr>
          <p:nvPr>
            <p:ph type="sldNum" idx="12"/>
          </p:nvPr>
        </p:nvSpPr>
        <p:spPr>
          <a:xfrm>
            <a:off x="9176111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" name="Google Shape;56;gcb2e3e4fa9_0_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689" y="5567145"/>
            <a:ext cx="2743200" cy="699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151856"/>
      </p:ext>
    </p:extLst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matchingName="Leeg" type="blank">
  <p:cSld name="Leeg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b2e3e4fa9_0_479"/>
          <p:cNvSpPr txBox="1">
            <a:spLocks noGrp="1"/>
          </p:cNvSpPr>
          <p:nvPr>
            <p:ph type="dt" idx="10"/>
          </p:nvPr>
        </p:nvSpPr>
        <p:spPr>
          <a:xfrm>
            <a:off x="272689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cb2e3e4fa9_0_47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cb2e3e4fa9_0_479"/>
          <p:cNvSpPr txBox="1">
            <a:spLocks noGrp="1"/>
          </p:cNvSpPr>
          <p:nvPr>
            <p:ph type="sldNum" idx="12"/>
          </p:nvPr>
        </p:nvSpPr>
        <p:spPr>
          <a:xfrm>
            <a:off x="9176111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" name="Google Shape;61;gcb2e3e4fa9_0_4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689" y="5567145"/>
            <a:ext cx="2743200" cy="699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74623"/>
      </p:ext>
    </p:extLst>
  </p:cSld>
  <p:clrMapOvr>
    <a:masterClrMapping/>
  </p:clrMapOvr>
</p:sldLayout>
</file>

<file path=ppt/slideLayouts/slideLayout12.xml><?xml version="1.0" encoding="utf-8"?>
<p:sldLayout xmlns:a="http://purl.oclc.org/ooxml/drawingml/main" xmlns:r="http://purl.oclc.org/ooxml/officeDocument/relationships" xmlns:p="http://purl.oclc.org/ooxml/presentationml/main" matchingName="Inhoud met bijschrift" type="objTx">
  <p:cSld name="Inhoud met bijschrif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b2e3e4fa9_0_48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rgbClr val="203863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cb2e3e4fa9_0_48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gcb2e3e4fa9_0_48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gcb2e3e4fa9_0_484"/>
          <p:cNvSpPr txBox="1">
            <a:spLocks noGrp="1"/>
          </p:cNvSpPr>
          <p:nvPr>
            <p:ph type="dt" idx="10"/>
          </p:nvPr>
        </p:nvSpPr>
        <p:spPr>
          <a:xfrm>
            <a:off x="272689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cb2e3e4fa9_0_48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cb2e3e4fa9_0_484"/>
          <p:cNvSpPr txBox="1">
            <a:spLocks noGrp="1"/>
          </p:cNvSpPr>
          <p:nvPr>
            <p:ph type="sldNum" idx="12"/>
          </p:nvPr>
        </p:nvSpPr>
        <p:spPr>
          <a:xfrm>
            <a:off x="9176111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Google Shape;69;gcb2e3e4fa9_0_4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689" y="5567145"/>
            <a:ext cx="2743200" cy="699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750497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8875-688F-483C-96B1-D7FBFEC6D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2D7CB-E345-4F37-BB69-AED1D1E31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394343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C4ED-77EA-4B75-B8DE-247401C1E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B131A-CC93-4998-926F-4EB61CC2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3821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BAA0-FEA2-4155-BC5C-AFEEF432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02407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matchingName="Titeldia" type="title">
  <p:cSld name="Titeld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cb2e3e4fa9_0_4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rgbClr val="203863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gcb2e3e4fa9_0_4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400"/>
              <a:buNone/>
              <a:defRPr sz="2400"/>
            </a:lvl1pPr>
            <a:lvl2pPr lvl="1" algn="ctr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600"/>
              <a:buNone/>
              <a:defRPr sz="1600"/>
            </a:lvl4pPr>
            <a:lvl5pPr lvl="4" algn="ctr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gcb2e3e4fa9_0_426"/>
          <p:cNvSpPr txBox="1">
            <a:spLocks noGrp="1"/>
          </p:cNvSpPr>
          <p:nvPr>
            <p:ph type="dt" idx="10"/>
          </p:nvPr>
        </p:nvSpPr>
        <p:spPr>
          <a:xfrm>
            <a:off x="272689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28683"/>
                </a:solidFill>
              </a:defRPr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gcb2e3e4fa9_0_42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gcb2e3e4fa9_0_426"/>
          <p:cNvSpPr txBox="1">
            <a:spLocks noGrp="1"/>
          </p:cNvSpPr>
          <p:nvPr>
            <p:ph type="sldNum" idx="12"/>
          </p:nvPr>
        </p:nvSpPr>
        <p:spPr>
          <a:xfrm>
            <a:off x="9176111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gcb2e3e4fa9_0_4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692" y="281048"/>
            <a:ext cx="2184760" cy="126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086762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matchingName="Afbeelding met bijschrift" type="picTx">
  <p:cSld name="Afbeelding met bijschrif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cb2e3e4fa9_0_4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rgbClr val="203863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cb2e3e4fa9_0_433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5798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gcb2e3e4fa9_0_4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" name="Google Shape;22;gcb2e3e4fa9_0_433"/>
          <p:cNvSpPr txBox="1">
            <a:spLocks noGrp="1"/>
          </p:cNvSpPr>
          <p:nvPr>
            <p:ph type="dt" idx="10"/>
          </p:nvPr>
        </p:nvSpPr>
        <p:spPr>
          <a:xfrm>
            <a:off x="272689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cb2e3e4fa9_0_43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cb2e3e4fa9_0_433"/>
          <p:cNvSpPr txBox="1">
            <a:spLocks noGrp="1"/>
          </p:cNvSpPr>
          <p:nvPr>
            <p:ph type="sldNum" idx="12"/>
          </p:nvPr>
        </p:nvSpPr>
        <p:spPr>
          <a:xfrm>
            <a:off x="9176111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gcb2e3e4fa9_0_4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689" y="5567145"/>
            <a:ext cx="2743200" cy="699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613649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matchingName="Titel en object" type="obj">
  <p:cSld name="Titel en 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cb2e3e4fa9_0_44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rgbClr val="203863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cb2e3e4fa9_0_4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800"/>
              <a:buChar char="•"/>
              <a:defRPr/>
            </a:lvl4pPr>
            <a:lvl5pPr marL="2286000" lvl="4" indent="-3175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gcb2e3e4fa9_0_441"/>
          <p:cNvSpPr txBox="1">
            <a:spLocks noGrp="1"/>
          </p:cNvSpPr>
          <p:nvPr>
            <p:ph type="dt" idx="10"/>
          </p:nvPr>
        </p:nvSpPr>
        <p:spPr>
          <a:xfrm>
            <a:off x="272689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gcb2e3e4fa9_0_44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cb2e3e4fa9_0_441"/>
          <p:cNvSpPr txBox="1">
            <a:spLocks noGrp="1"/>
          </p:cNvSpPr>
          <p:nvPr>
            <p:ph type="sldNum" idx="12"/>
          </p:nvPr>
        </p:nvSpPr>
        <p:spPr>
          <a:xfrm>
            <a:off x="9176111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gcb2e3e4fa9_0_4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689" y="5567145"/>
            <a:ext cx="2743200" cy="699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820704"/>
      </p:ext>
    </p:extLst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matchingName="Inhoud van twee" type="twoObj">
  <p:cSld name="Inhoud van twe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cb2e3e4fa9_0_45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rgbClr val="203863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cb2e3e4fa9_0_4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800"/>
              <a:buChar char="•"/>
              <a:defRPr/>
            </a:lvl4pPr>
            <a:lvl5pPr marL="2286000" lvl="4" indent="-3175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gcb2e3e4fa9_0_45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800"/>
              <a:buChar char="•"/>
              <a:defRPr/>
            </a:lvl4pPr>
            <a:lvl5pPr marL="2286000" lvl="4" indent="-3175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gcb2e3e4fa9_0_455"/>
          <p:cNvSpPr txBox="1">
            <a:spLocks noGrp="1"/>
          </p:cNvSpPr>
          <p:nvPr>
            <p:ph type="dt" idx="10"/>
          </p:nvPr>
        </p:nvSpPr>
        <p:spPr>
          <a:xfrm>
            <a:off x="272689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cb2e3e4fa9_0_45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cb2e3e4fa9_0_455"/>
          <p:cNvSpPr txBox="1">
            <a:spLocks noGrp="1"/>
          </p:cNvSpPr>
          <p:nvPr>
            <p:ph type="sldNum" idx="12"/>
          </p:nvPr>
        </p:nvSpPr>
        <p:spPr>
          <a:xfrm>
            <a:off x="9176111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" name="Google Shape;40;gcb2e3e4fa9_0_4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689" y="5567145"/>
            <a:ext cx="2743200" cy="699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782584"/>
      </p:ext>
    </p:extLst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matchingName="Vergelijking" type="twoTxTwoObj">
  <p:cSld name="Vergelijking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cb2e3e4fa9_0_463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rgbClr val="203863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gcb2e3e4fa9_0_463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gcb2e3e4fa9_0_463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800"/>
              <a:buChar char="•"/>
              <a:defRPr/>
            </a:lvl4pPr>
            <a:lvl5pPr marL="2286000" lvl="4" indent="-3175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gcb2e3e4fa9_0_463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gcb2e3e4fa9_0_463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800"/>
              <a:buChar char="•"/>
              <a:defRPr/>
            </a:lvl4pPr>
            <a:lvl5pPr marL="2286000" lvl="4" indent="-3175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gcb2e3e4fa9_0_463"/>
          <p:cNvSpPr txBox="1">
            <a:spLocks noGrp="1"/>
          </p:cNvSpPr>
          <p:nvPr>
            <p:ph type="dt" idx="10"/>
          </p:nvPr>
        </p:nvSpPr>
        <p:spPr>
          <a:xfrm>
            <a:off x="272689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cb2e3e4fa9_0_46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cb2e3e4fa9_0_463"/>
          <p:cNvSpPr txBox="1">
            <a:spLocks noGrp="1"/>
          </p:cNvSpPr>
          <p:nvPr>
            <p:ph type="sldNum" idx="12"/>
          </p:nvPr>
        </p:nvSpPr>
        <p:spPr>
          <a:xfrm>
            <a:off x="9176111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" name="Google Shape;50;gcb2e3e4fa9_0_4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689" y="5567145"/>
            <a:ext cx="2743200" cy="699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54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5" Type="http://purl.oclc.org/ooxml/officeDocument/relationships/theme" Target="../theme/theme1.xml"/><Relationship Id="rId4" Type="http://purl.oclc.org/ooxml/officeDocument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12.xml"/><Relationship Id="rId3" Type="http://purl.oclc.org/ooxml/officeDocument/relationships/slideLayout" Target="../slideLayouts/slideLayout7.xml"/><Relationship Id="rId7" Type="http://purl.oclc.org/ooxml/officeDocument/relationships/slideLayout" Target="../slideLayouts/slideLayout11.xml"/><Relationship Id="rId2" Type="http://purl.oclc.org/ooxml/officeDocument/relationships/slideLayout" Target="../slideLayouts/slideLayout6.xml"/><Relationship Id="rId1" Type="http://purl.oclc.org/ooxml/officeDocument/relationships/slideLayout" Target="../slideLayouts/slideLayout5.xml"/><Relationship Id="rId6" Type="http://purl.oclc.org/ooxml/officeDocument/relationships/slideLayout" Target="../slideLayouts/slideLayout10.xml"/><Relationship Id="rId5" Type="http://purl.oclc.org/ooxml/officeDocument/relationships/slideLayout" Target="../slideLayouts/slideLayout9.xml"/><Relationship Id="rId4" Type="http://purl.oclc.org/ooxml/officeDocument/relationships/slideLayout" Target="../slideLayouts/slideLayout8.xml"/><Relationship Id="rId9" Type="http://purl.oclc.org/ooxml/officeDocument/relationships/theme" Target="../theme/theme2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4F3E7B-5716-43FD-B4A3-F8F3C560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C9AA-AB28-4274-93E3-1376B3FC4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03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5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cb2e3e4fa9_0_42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rgbClr val="203863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038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cb2e3e4fa9_0_4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>
                <a:srgbClr val="203863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2038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E2868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03863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2pPr>
            <a:lvl3pPr marL="1371600" marR="0" lvl="2" indent="-355600" algn="l" rtl="0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A4B49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03863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3pPr>
            <a:lvl4pPr marL="1828800" marR="0" lvl="3" indent="-342900" algn="l" rtl="0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2038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03863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L="2286000" marR="0" lvl="4" indent="-317500" algn="l" rtl="0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rgbClr val="E28683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20386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%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gcb2e3e4fa9_0_420"/>
          <p:cNvSpPr txBox="1">
            <a:spLocks noGrp="1"/>
          </p:cNvSpPr>
          <p:nvPr>
            <p:ph type="dt" idx="10"/>
          </p:nvPr>
        </p:nvSpPr>
        <p:spPr>
          <a:xfrm>
            <a:off x="272689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gcb2e3e4fa9_0_42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2038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gcb2e3e4fa9_0_420"/>
          <p:cNvSpPr txBox="1">
            <a:spLocks noGrp="1"/>
          </p:cNvSpPr>
          <p:nvPr>
            <p:ph type="sldNum" idx="12"/>
          </p:nvPr>
        </p:nvSpPr>
        <p:spPr>
          <a:xfrm>
            <a:off x="9176111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286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254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hf sldNum="0" hdr="0" ftr="0" dt="0"/>
  <p:txStyles>
    <p:titleStyle>
      <a:defPPr marR="0" lvl="0" algn="l" rtl="0">
        <a:lnSpc>
          <a:spcPct val="100%"/>
        </a:lnSpc>
        <a:spcBef>
          <a:spcPts val="0"/>
        </a:spcBef>
        <a:spcAft>
          <a:spcPts val="0"/>
        </a:spcAft>
      </a:defPPr>
      <a:lvl1pPr marR="0" lvl="0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%"/>
        </a:lnSpc>
        <a:spcBef>
          <a:spcPts val="0"/>
        </a:spcBef>
        <a:spcAft>
          <a:spcPts val="0"/>
        </a:spcAft>
      </a:defPPr>
      <a:lvl1pPr marR="0" lvl="0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%"/>
        </a:lnSpc>
        <a:spcBef>
          <a:spcPts val="0"/>
        </a:spcBef>
        <a:spcAft>
          <a:spcPts val="0"/>
        </a:spcAft>
      </a:defPPr>
      <a:lvl1pPr marR="0" lvl="0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%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purl.oclc.org/ooxml/officeDocument/relationships/image" Target="../media/image5.svg"/><Relationship Id="rId3" Type="http://purl.oclc.org/ooxml/officeDocument/relationships/slideLayout" Target="../slideLayouts/slideLayout5.xml"/><Relationship Id="rId7" Type="http://purl.oclc.org/ooxml/officeDocument/relationships/image" Target="../media/image4.png"/><Relationship Id="rId2" Type="http://purl.oclc.org/ooxml/officeDocument/relationships/audio" Target="../media/media1.m4a"/><Relationship Id="rId1" Type="http://schemas.microsoft.com/office/2007/relationships/media" Target="../media/media1.m4a"/><Relationship Id="rId6" Type="http://purl.oclc.org/ooxml/officeDocument/relationships/hyperlink" Target="https://creativecommons.org/licenses/by-sa/4.0/" TargetMode="External"/><Relationship Id="rId5" Type="http://purl.oclc.org/ooxml/officeDocument/relationships/image" Target="../media/image3.jpg"/><Relationship Id="rId4" Type="http://purl.oclc.org/ooxml/officeDocument/relationships/notesSlide" Target="../notesSlides/notesSlide1.xml"/><Relationship Id="rId9" Type="http://purl.oclc.org/ooxml/officeDocument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-sa/3.0/deed.en" TargetMode="External"/><Relationship Id="rId3" Type="http://purl.oclc.org/ooxml/officeDocument/relationships/audio" Target="../media/media10.m4a"/><Relationship Id="rId7" Type="http://purl.oclc.org/ooxml/officeDocument/relationships/hyperlink" Target="https://commons.wikimedia.org/wiki/File:Cory_Doctorow_by_Gage_Skidmore.jpg" TargetMode="External"/><Relationship Id="rId2" Type="http://schemas.microsoft.com/office/2007/relationships/media" Target="../media/media10.m4a"/><Relationship Id="rId1" Type="http://purl.oclc.org/ooxml/officeDocument/relationships/tags" Target="../tags/tag4.xml"/><Relationship Id="rId6" Type="http://purl.oclc.org/ooxml/officeDocument/relationships/hyperlink" Target="https://youtu.be/2-CvOrDODds?t=678" TargetMode="External"/><Relationship Id="rId5" Type="http://purl.oclc.org/ooxml/officeDocument/relationships/image" Target="../media/image11.png"/><Relationship Id="rId4" Type="http://purl.oclc.org/ooxml/officeDocument/relationships/slideLayout" Target="../slideLayouts/slideLayout1.xml"/><Relationship Id="rId9" Type="http://purl.oclc.org/ooxml/officeDocument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audio" Target="../media/media11.m4a"/><Relationship Id="rId2" Type="http://schemas.microsoft.com/office/2007/relationships/media" Target="../media/media11.m4a"/><Relationship Id="rId1" Type="http://purl.oclc.org/ooxml/officeDocument/relationships/tags" Target="../tags/tag5.xml"/><Relationship Id="rId5" Type="http://purl.oclc.org/ooxml/officeDocument/relationships/image" Target="../media/image6.png"/><Relationship Id="rId4" Type="http://purl.oclc.org/ooxml/officeDocument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purl.oclc.org/ooxml/officeDocument/relationships/image" Target="../media/image15.svg"/><Relationship Id="rId3" Type="http://purl.oclc.org/ooxml/officeDocument/relationships/audio" Target="../media/media12.m4a"/><Relationship Id="rId7" Type="http://purl.oclc.org/ooxml/officeDocument/relationships/image" Target="../media/image14.png"/><Relationship Id="rId12" Type="http://purl.oclc.org/ooxml/officeDocument/relationships/image" Target="../media/image6.png"/><Relationship Id="rId2" Type="http://schemas.microsoft.com/office/2007/relationships/media" Target="../media/media12.m4a"/><Relationship Id="rId1" Type="http://purl.oclc.org/ooxml/officeDocument/relationships/tags" Target="../tags/tag6.xml"/><Relationship Id="rId6" Type="http://purl.oclc.org/ooxml/officeDocument/relationships/image" Target="../media/image13.svg"/><Relationship Id="rId11" Type="http://purl.oclc.org/ooxml/officeDocument/relationships/hyperlink" Target="https://creativecommons.org/publicdomain/zero/1.0/" TargetMode="External"/><Relationship Id="rId5" Type="http://purl.oclc.org/ooxml/officeDocument/relationships/image" Target="../media/image12.png"/><Relationship Id="rId10" Type="http://purl.oclc.org/ooxml/officeDocument/relationships/hyperlink" Target="https://openclipart.org/detail/32413/tango-edit-find-replace" TargetMode="External"/><Relationship Id="rId4" Type="http://purl.oclc.org/ooxml/officeDocument/relationships/slideLayout" Target="../slideLayouts/slideLayout3.xml"/><Relationship Id="rId9" Type="http://purl.oclc.org/ooxml/officeDocument/relationships/hyperlink" Target="https://openclipart.org/detail/196678/mono-binary" TargetMode="Externa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audio" Target="../media/media13.m4a"/><Relationship Id="rId2" Type="http://schemas.microsoft.com/office/2007/relationships/media" Target="../media/media13.m4a"/><Relationship Id="rId1" Type="http://purl.oclc.org/ooxml/officeDocument/relationships/tags" Target="../tags/tag7.xml"/><Relationship Id="rId5" Type="http://purl.oclc.org/ooxml/officeDocument/relationships/image" Target="../media/image6.png"/><Relationship Id="rId4" Type="http://purl.oclc.org/ooxml/officeDocument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6.png"/><Relationship Id="rId2" Type="http://purl.oclc.org/ooxml/officeDocument/relationships/audio" Target="../media/media14.m4a"/><Relationship Id="rId1" Type="http://schemas.microsoft.com/office/2007/relationships/media" Target="../media/media14.m4a"/><Relationship Id="rId6" Type="http://purl.oclc.org/ooxml/officeDocument/relationships/hyperlink" Target="https://creativecommons.org/licenses/by/4.0/" TargetMode="External"/><Relationship Id="rId5" Type="http://purl.oclc.org/ooxml/officeDocument/relationships/hyperlink" Target="https://walledculture.org/widespread-copyright-anxiety-leading-to-copyright-chill-means-something-is-deeply-wrong/" TargetMode="External"/><Relationship Id="rId4" Type="http://purl.oclc.org/ooxml/officeDocument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about/cclicenses/" TargetMode="External"/><Relationship Id="rId13" Type="http://purl.oclc.org/ooxml/officeDocument/relationships/image" Target="../media/image20.svg"/><Relationship Id="rId3" Type="http://purl.oclc.org/ooxml/officeDocument/relationships/audio" Target="../media/media15.m4a"/><Relationship Id="rId7" Type="http://purl.oclc.org/ooxml/officeDocument/relationships/image" Target="../media/image5.svg"/><Relationship Id="rId12" Type="http://purl.oclc.org/ooxml/officeDocument/relationships/image" Target="../media/image19.png"/><Relationship Id="rId2" Type="http://schemas.microsoft.com/office/2007/relationships/media" Target="../media/media15.m4a"/><Relationship Id="rId16" Type="http://purl.oclc.org/ooxml/officeDocument/relationships/image" Target="../media/image6.png"/><Relationship Id="rId1" Type="http://purl.oclc.org/ooxml/officeDocument/relationships/tags" Target="../tags/tag8.xml"/><Relationship Id="rId6" Type="http://purl.oclc.org/ooxml/officeDocument/relationships/image" Target="../media/image4.png"/><Relationship Id="rId11" Type="http://purl.oclc.org/ooxml/officeDocument/relationships/hyperlink" Target="https://creativecommons.org/licenses/by/4.0/" TargetMode="External"/><Relationship Id="rId5" Type="http://purl.oclc.org/ooxml/officeDocument/relationships/hyperlink" Target="https://creativecommons.org/licenses/by-sa/4.0/" TargetMode="External"/><Relationship Id="rId15" Type="http://purl.oclc.org/ooxml/officeDocument/relationships/hyperlink" Target="https://creativecommons.org/policies#licensing%20statement" TargetMode="External"/><Relationship Id="rId10" Type="http://purl.oclc.org/ooxml/officeDocument/relationships/image" Target="../media/image18.svg"/><Relationship Id="rId4" Type="http://purl.oclc.org/ooxml/officeDocument/relationships/slideLayout" Target="../slideLayouts/slideLayout1.xml"/><Relationship Id="rId9" Type="http://purl.oclc.org/ooxml/officeDocument/relationships/image" Target="../media/image17.png"/><Relationship Id="rId14" Type="http://purl.oclc.org/ooxml/officeDocument/relationships/hyperlink" Target="https://creativecommons.org/about/downloads/" TargetMode="External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audio" Target="../media/media16.m4a"/><Relationship Id="rId2" Type="http://schemas.microsoft.com/office/2007/relationships/media" Target="../media/media16.m4a"/><Relationship Id="rId1" Type="http://purl.oclc.org/ooxml/officeDocument/relationships/tags" Target="../tags/tag9.xml"/><Relationship Id="rId5" Type="http://purl.oclc.org/ooxml/officeDocument/relationships/image" Target="../media/image6.png"/><Relationship Id="rId4" Type="http://purl.oclc.org/ooxml/officeDocument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4.0/" TargetMode="External"/><Relationship Id="rId3" Type="http://purl.oclc.org/ooxml/officeDocument/relationships/audio" Target="../media/media17.m4a"/><Relationship Id="rId7" Type="http://purl.oclc.org/ooxml/officeDocument/relationships/hyperlink" Target="http://www.sapelli.org/" TargetMode="External"/><Relationship Id="rId2" Type="http://schemas.microsoft.com/office/2007/relationships/media" Target="../media/media17.m4a"/><Relationship Id="rId1" Type="http://purl.oclc.org/ooxml/officeDocument/relationships/tags" Target="../tags/tag10.xml"/><Relationship Id="rId6" Type="http://purl.oclc.org/ooxml/officeDocument/relationships/hyperlink" Target="https://github.com/zooniverse/Brand" TargetMode="External"/><Relationship Id="rId5" Type="http://purl.oclc.org/ooxml/officeDocument/relationships/image" Target="../media/image21.png"/><Relationship Id="rId4" Type="http://purl.oclc.org/ooxml/officeDocument/relationships/slideLayout" Target="../slideLayouts/slideLayout3.xml"/><Relationship Id="rId9" Type="http://purl.oclc.org/ooxml/officeDocument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6.png"/><Relationship Id="rId2" Type="http://purl.oclc.org/ooxml/officeDocument/relationships/audio" Target="../media/media18.m4a"/><Relationship Id="rId1" Type="http://schemas.microsoft.com/office/2007/relationships/media" Target="../media/media18.m4a"/><Relationship Id="rId6" Type="http://purl.oclc.org/ooxml/officeDocument/relationships/hyperlink" Target="https://blog.safecast.org/about/" TargetMode="External"/><Relationship Id="rId5" Type="http://purl.oclc.org/ooxml/officeDocument/relationships/image" Target="../media/image22.png"/><Relationship Id="rId4" Type="http://purl.oclc.org/ooxml/officeDocument/relationships/hyperlink" Target="https://safecast.org/" TargetMode="External"/></Relationships>
</file>

<file path=ppt/slides/_rels/slide19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6.png"/><Relationship Id="rId2" Type="http://purl.oclc.org/ooxml/officeDocument/relationships/audio" Target="../media/media19.m4a"/><Relationship Id="rId1" Type="http://schemas.microsoft.com/office/2007/relationships/media" Target="../media/media19.m4a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.kr/p/9zVuYN" TargetMode="External"/><Relationship Id="rId4" Type="http://purl.oclc.org/ooxml/officeDocument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audio" Target="../media/media2.m4a"/><Relationship Id="rId2" Type="http://schemas.microsoft.com/office/2007/relationships/media" Target="../media/media2.m4a"/><Relationship Id="rId1" Type="http://purl.oclc.org/ooxml/officeDocument/relationships/tags" Target="../tags/tag1.xml"/><Relationship Id="rId5" Type="http://purl.oclc.org/ooxml/officeDocument/relationships/image" Target="../media/image6.png"/><Relationship Id="rId4" Type="http://purl.oclc.org/ooxml/officeDocument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6.png"/><Relationship Id="rId2" Type="http://purl.oclc.org/ooxml/officeDocument/relationships/audio" Target="../media/media20.m4a"/><Relationship Id="rId1" Type="http://schemas.microsoft.com/office/2007/relationships/media" Target="../media/media20.m4a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.kr/p/avVdsE" TargetMode="External"/><Relationship Id="rId4" Type="http://purl.oclc.org/ooxml/officeDocument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1.m4a"/><Relationship Id="rId1" Type="http://schemas.microsoft.com/office/2007/relationships/media" Target="../media/media21.m4a"/><Relationship Id="rId6" Type="http://purl.oclc.org/ooxml/officeDocument/relationships/image" Target="../media/image6.png"/><Relationship Id="rId5" Type="http://purl.oclc.org/ooxml/officeDocument/relationships/hyperlink" Target="http://safecast.org/tilemap/?y=37.56&amp;x=140.753&amp;z=10&amp;l=0&amp;m=0" TargetMode="External"/><Relationship Id="rId4" Type="http://purl.oclc.org/ooxml/officeDocument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-sa/3.0/" TargetMode="External"/><Relationship Id="rId3" Type="http://purl.oclc.org/ooxml/officeDocument/relationships/slideLayout" Target="../slideLayouts/slideLayout1.xml"/><Relationship Id="rId7" Type="http://purl.oclc.org/ooxml/officeDocument/relationships/hyperlink" Target="https://publiclab.org/wiki/kits-artwork" TargetMode="External"/><Relationship Id="rId2" Type="http://purl.oclc.org/ooxml/officeDocument/relationships/audio" Target="../media/media22.m4a"/><Relationship Id="rId1" Type="http://schemas.microsoft.com/office/2007/relationships/media" Target="../media/media22.m4a"/><Relationship Id="rId6" Type="http://purl.oclc.org/ooxml/officeDocument/relationships/hyperlink" Target="https://publiclab.org/" TargetMode="External"/><Relationship Id="rId11" Type="http://purl.oclc.org/ooxml/officeDocument/relationships/image" Target="../media/image6.png"/><Relationship Id="rId5" Type="http://purl.oclc.org/ooxml/officeDocument/relationships/image" Target="../media/image26.jpg"/><Relationship Id="rId10" Type="http://purl.oclc.org/ooxml/officeDocument/relationships/hyperlink" Target="https://creativecommons.org/licenses/by/2.0/" TargetMode="External"/><Relationship Id="rId4" Type="http://purl.oclc.org/ooxml/officeDocument/relationships/notesSlide" Target="../notesSlides/notesSlide2.xml"/><Relationship Id="rId9" Type="http://purl.oclc.org/ooxml/officeDocument/relationships/hyperlink" Target="https://flic.kr/p/anJMSK" TargetMode="Externa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6.png"/><Relationship Id="rId2" Type="http://purl.oclc.org/ooxml/officeDocument/relationships/audio" Target="../media/media23.m4a"/><Relationship Id="rId1" Type="http://schemas.microsoft.com/office/2007/relationships/media" Target="../media/media23.m4a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.kr/p/8bkzov" TargetMode="External"/><Relationship Id="rId4" Type="http://purl.oclc.org/ooxml/officeDocument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6.png"/><Relationship Id="rId2" Type="http://purl.oclc.org/ooxml/officeDocument/relationships/audio" Target="../media/media24.m4a"/><Relationship Id="rId1" Type="http://schemas.microsoft.com/office/2007/relationships/media" Target="../media/media24.m4a"/><Relationship Id="rId6" Type="http://purl.oclc.org/ooxml/officeDocument/relationships/hyperlink" Target="https://creativecommons.org/licenses/by-sa/3.0/" TargetMode="External"/><Relationship Id="rId5" Type="http://purl.oclc.org/ooxml/officeDocument/relationships/hyperlink" Target="https://store.publiclab.org/products/balloon-mapping-kit?variant=7028822724" TargetMode="External"/><Relationship Id="rId4" Type="http://purl.oclc.org/ooxml/officeDocument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6.png"/><Relationship Id="rId2" Type="http://purl.oclc.org/ooxml/officeDocument/relationships/audio" Target="../media/media25.m4a"/><Relationship Id="rId1" Type="http://schemas.microsoft.com/office/2007/relationships/media" Target="../media/media25.m4a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.kr/p/89k3WH" TargetMode="External"/><Relationship Id="rId4" Type="http://purl.oclc.org/ooxml/officeDocument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6.png"/><Relationship Id="rId2" Type="http://purl.oclc.org/ooxml/officeDocument/relationships/audio" Target="../media/media26.m4a"/><Relationship Id="rId1" Type="http://schemas.microsoft.com/office/2007/relationships/media" Target="../media/media26.m4a"/><Relationship Id="rId6" Type="http://purl.oclc.org/ooxml/officeDocument/relationships/hyperlink" Target="http://creativecommons.org/licenses/by-sa/3.0/" TargetMode="External"/><Relationship Id="rId5" Type="http://purl.oclc.org/ooxml/officeDocument/relationships/hyperlink" Target="https://publiclab.org/notes/eustatic/05-28-2013/kite-photos-of-ongoing-coal-pollution-in-plaquemines-parish-la" TargetMode="External"/><Relationship Id="rId4" Type="http://purl.oclc.org/ooxml/officeDocument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audio" Target="../media/media27.m4a"/><Relationship Id="rId1" Type="http://schemas.microsoft.com/office/2007/relationships/media" Target="../media/media27.m4a"/><Relationship Id="rId4" Type="http://purl.oclc.org/ooxml/officeDocument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8.m4a"/><Relationship Id="rId1" Type="http://schemas.microsoft.com/office/2007/relationships/media" Target="../media/media28.m4a"/><Relationship Id="rId4" Type="http://purl.oclc.org/ooxml/officeDocument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9.m4a"/><Relationship Id="rId1" Type="http://schemas.microsoft.com/office/2007/relationships/media" Target="../media/media29.m4a"/><Relationship Id="rId4" Type="http://purl.oclc.org/ooxml/officeDocument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6.png"/><Relationship Id="rId2" Type="http://purl.oclc.org/ooxml/officeDocument/relationships/audio" Target="../media/media3.m4a"/><Relationship Id="rId1" Type="http://schemas.microsoft.com/office/2007/relationships/media" Target="../media/media3.m4a"/><Relationship Id="rId6" Type="http://purl.oclc.org/ooxml/officeDocument/relationships/hyperlink" Target="https://creativecommons.org/publicdomain/zero/1.0/" TargetMode="External"/><Relationship Id="rId5" Type="http://purl.oclc.org/ooxml/officeDocument/relationships/hyperlink" Target="https://openpeeps.com/" TargetMode="External"/><Relationship Id="rId4" Type="http://purl.oclc.org/ooxml/officeDocument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purl.oclc.org/ooxml/officeDocument/relationships/audio" Target="../media/media30.m4a"/><Relationship Id="rId2" Type="http://schemas.microsoft.com/office/2007/relationships/media" Target="../media/media30.m4a"/><Relationship Id="rId1" Type="http://purl.oclc.org/ooxml/officeDocument/relationships/tags" Target="../tags/tag11.xml"/><Relationship Id="rId5" Type="http://purl.oclc.org/ooxml/officeDocument/relationships/image" Target="../media/image6.png"/><Relationship Id="rId4" Type="http://purl.oclc.org/ooxml/officeDocument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4.m4a"/><Relationship Id="rId1" Type="http://schemas.microsoft.com/office/2007/relationships/media" Target="../media/media4.m4a"/><Relationship Id="rId6" Type="http://purl.oclc.org/ooxml/officeDocument/relationships/image" Target="../media/image6.png"/><Relationship Id="rId5" Type="http://purl.oclc.org/ooxml/officeDocument/relationships/hyperlink" Target="http://citizenscienceglobal.org/index.html" TargetMode="External"/><Relationship Id="rId4" Type="http://purl.oclc.org/ooxml/officeDocument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audio" Target="../media/media5.m4a"/><Relationship Id="rId1" Type="http://schemas.microsoft.com/office/2007/relationships/media" Target="../media/media5.m4a"/><Relationship Id="rId5" Type="http://purl.oclc.org/ooxml/officeDocument/relationships/image" Target="../media/image6.png"/><Relationship Id="rId4" Type="http://purl.oclc.org/ooxml/officeDocument/relationships/hyperlink" Target="https://commons.wikimedia.org/wiki/File:UNESCO_logo_English.svg" TargetMode="Externa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audio" Target="../media/media6.m4a"/><Relationship Id="rId7" Type="http://purl.oclc.org/ooxml/officeDocument/relationships/image" Target="../media/image6.png"/><Relationship Id="rId2" Type="http://schemas.microsoft.com/office/2007/relationships/media" Target="../media/media6.m4a"/><Relationship Id="rId1" Type="http://purl.oclc.org/ooxml/officeDocument/relationships/tags" Target="../tags/tag2.xml"/><Relationship Id="rId6" Type="http://purl.oclc.org/ooxml/officeDocument/relationships/hyperlink" Target="https://en.unesco.org/science-sustainable-future/open-science/recommendation" TargetMode="External"/><Relationship Id="rId5" Type="http://purl.oclc.org/ooxml/officeDocument/relationships/image" Target="../media/image9.jpg"/><Relationship Id="rId4" Type="http://purl.oclc.org/ooxml/officeDocument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audio" Target="../media/media7.m4a"/><Relationship Id="rId7" Type="http://purl.oclc.org/ooxml/officeDocument/relationships/image" Target="../media/image6.png"/><Relationship Id="rId2" Type="http://schemas.microsoft.com/office/2007/relationships/media" Target="../media/media7.m4a"/><Relationship Id="rId1" Type="http://purl.oclc.org/ooxml/officeDocument/relationships/tags" Target="../tags/tag3.xml"/><Relationship Id="rId6" Type="http://purl.oclc.org/ooxml/officeDocument/relationships/hyperlink" Target="https://creativecommons.org/licenses/by/4.0/" TargetMode="External"/><Relationship Id="rId5" Type="http://purl.oclc.org/ooxml/officeDocument/relationships/hyperlink" Target="https://creativecommons.org/share-your-work/public-domain/freeworks/" TargetMode="External"/><Relationship Id="rId4" Type="http://purl.oclc.org/ooxml/officeDocument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audio" Target="../media/media8.m4a"/><Relationship Id="rId1" Type="http://schemas.microsoft.com/office/2007/relationships/media" Target="../media/media8.m4a"/><Relationship Id="rId4" Type="http://purl.oclc.org/ooxml/officeDocument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9.m4a"/><Relationship Id="rId1" Type="http://schemas.microsoft.com/office/2007/relationships/media" Target="../media/media9.m4a"/><Relationship Id="rId6" Type="http://purl.oclc.org/ooxml/officeDocument/relationships/image" Target="../media/image6.png"/><Relationship Id="rId5" Type="http://purl.oclc.org/ooxml/officeDocument/relationships/hyperlink" Target="https://commons.wikimedia.org/wiki/File:Joseph_Wright_of_Derby_The_Alchemist.jpg" TargetMode="External"/><Relationship Id="rId4" Type="http://purl.oclc.org/ooxml/officeDocument/relationships/image" Target="../media/image10.jpg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1ac3389e7_1_0"/>
          <p:cNvSpPr txBox="1">
            <a:spLocks noGrp="1"/>
          </p:cNvSpPr>
          <p:nvPr>
            <p:ph type="ctrTitle"/>
          </p:nvPr>
        </p:nvSpPr>
        <p:spPr>
          <a:xfrm>
            <a:off x="703500" y="1932575"/>
            <a:ext cx="107850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GB" sz="5500" dirty="0">
                <a:latin typeface="Metropolis" panose="00000500000000000000" pitchFamily="2" charset="0"/>
              </a:rPr>
              <a:t>Doing citizen science as open science: what, why, and how</a:t>
            </a:r>
            <a:endParaRPr sz="5500" dirty="0">
              <a:latin typeface="Metropolis" panose="00000500000000000000" pitchFamily="2" charset="0"/>
            </a:endParaRPr>
          </a:p>
        </p:txBody>
      </p:sp>
      <p:sp>
        <p:nvSpPr>
          <p:cNvPr id="223" name="Google Shape;223;gf1ac3389e7_1_0"/>
          <p:cNvSpPr txBox="1">
            <a:spLocks noGrp="1"/>
          </p:cNvSpPr>
          <p:nvPr>
            <p:ph type="ftr" idx="11"/>
          </p:nvPr>
        </p:nvSpPr>
        <p:spPr>
          <a:xfrm>
            <a:off x="3796200" y="5815825"/>
            <a:ext cx="45996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%" noProof="0" dirty="0">
                <a:ln>
                  <a:noFill/>
                </a:ln>
                <a:solidFill>
                  <a:srgbClr val="203863"/>
                </a:solidFill>
                <a:effectLst/>
                <a:uLnTx/>
                <a:uFillTx/>
                <a:latin typeface="Metropolis" panose="00000500000000000000" pitchFamily="2" charset="0"/>
                <a:ea typeface="Cormorant Garamond"/>
                <a:cs typeface="Cormorant Garamond"/>
                <a:sym typeface="Cormorant Garamond"/>
              </a:rPr>
              <a:t>EU-</a:t>
            </a:r>
            <a:r>
              <a:rPr kumimoji="0" lang="en-US" sz="1200" b="0" i="0" u="none" strike="noStrike" kern="0" cap="none" spc="0" normalizeH="0" baseline="0%" noProof="0" dirty="0" err="1">
                <a:ln>
                  <a:noFill/>
                </a:ln>
                <a:solidFill>
                  <a:srgbClr val="203863"/>
                </a:solidFill>
                <a:effectLst/>
                <a:uLnTx/>
                <a:uFillTx/>
                <a:latin typeface="Metropolis" panose="00000500000000000000" pitchFamily="2" charset="0"/>
                <a:ea typeface="Cormorant Garamond"/>
                <a:cs typeface="Cormorant Garamond"/>
                <a:sym typeface="Cormorant Garamond"/>
              </a:rPr>
              <a:t>Citizen.Science</a:t>
            </a:r>
            <a:r>
              <a:rPr kumimoji="0" lang="en-US" sz="1200" b="0" i="0" u="none" strike="noStrike" kern="0" cap="none" spc="0" normalizeH="0" baseline="0%" noProof="0" dirty="0">
                <a:ln>
                  <a:noFill/>
                </a:ln>
                <a:solidFill>
                  <a:srgbClr val="203863"/>
                </a:solidFill>
                <a:effectLst/>
                <a:uLnTx/>
                <a:uFillTx/>
                <a:latin typeface="Metropolis" panose="00000500000000000000" pitchFamily="2" charset="0"/>
                <a:ea typeface="Cormorant Garamond"/>
                <a:cs typeface="Cormorant Garamond"/>
                <a:sym typeface="Cormorant Garamond"/>
              </a:rPr>
              <a:t> has received funding from the European Union’s Horizon 2020 Research and Innovation </a:t>
            </a:r>
            <a:r>
              <a:rPr kumimoji="0" lang="en-US" sz="1200" b="0" i="0" u="none" strike="noStrike" kern="0" cap="none" spc="0" normalizeH="0" baseline="0%" noProof="0" dirty="0" err="1">
                <a:ln>
                  <a:noFill/>
                </a:ln>
                <a:solidFill>
                  <a:srgbClr val="203863"/>
                </a:solidFill>
                <a:effectLst/>
                <a:uLnTx/>
                <a:uFillTx/>
                <a:latin typeface="Metropolis" panose="00000500000000000000" pitchFamily="2" charset="0"/>
                <a:ea typeface="Cormorant Garamond"/>
                <a:cs typeface="Cormorant Garamond"/>
                <a:sym typeface="Cormorant Garamond"/>
              </a:rPr>
              <a:t>Programme</a:t>
            </a:r>
            <a:r>
              <a:rPr kumimoji="0" lang="en-US" sz="1200" b="0" i="0" u="none" strike="noStrike" kern="0" cap="none" spc="0" normalizeH="0" baseline="0%" noProof="0" dirty="0">
                <a:ln>
                  <a:noFill/>
                </a:ln>
                <a:solidFill>
                  <a:srgbClr val="203863"/>
                </a:solidFill>
                <a:effectLst/>
                <a:uLnTx/>
                <a:uFillTx/>
                <a:latin typeface="Metropolis" panose="00000500000000000000" pitchFamily="2" charset="0"/>
                <a:ea typeface="Cormorant Garamond"/>
                <a:cs typeface="Cormorant Garamond"/>
                <a:sym typeface="Cormorant Garamond"/>
              </a:rPr>
              <a:t> </a:t>
            </a:r>
            <a:endParaRPr kumimoji="0" sz="1200" b="0" i="0" u="none" strike="noStrike" kern="0" cap="none" spc="0" normalizeH="0" baseline="0%" noProof="0" dirty="0">
              <a:ln>
                <a:noFill/>
              </a:ln>
              <a:solidFill>
                <a:srgbClr val="203863"/>
              </a:solidFill>
              <a:effectLst/>
              <a:uLnTx/>
              <a:uFillTx/>
              <a:latin typeface="Metropolis" panose="00000500000000000000" pitchFamily="2" charset="0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%" noProof="0" dirty="0">
                <a:ln>
                  <a:noFill/>
                </a:ln>
                <a:solidFill>
                  <a:srgbClr val="203863"/>
                </a:solidFill>
                <a:effectLst/>
                <a:uLnTx/>
                <a:uFillTx/>
                <a:latin typeface="Metropolis" panose="00000500000000000000" pitchFamily="2" charset="0"/>
                <a:ea typeface="Cormorant Garamond"/>
                <a:cs typeface="Cormorant Garamond"/>
                <a:sym typeface="Cormorant Garamond"/>
              </a:rPr>
              <a:t>under Grant Agreement no. 824580.</a:t>
            </a:r>
            <a:endParaRPr kumimoji="0" sz="1200" b="0" i="0" u="none" strike="noStrike" kern="0" cap="none" spc="0" normalizeH="0" baseline="0%" noProof="0" dirty="0">
              <a:ln>
                <a:noFill/>
              </a:ln>
              <a:solidFill>
                <a:srgbClr val="203863"/>
              </a:solidFill>
              <a:effectLst/>
              <a:uLnTx/>
              <a:uFillTx/>
              <a:latin typeface="Metropolis" panose="00000500000000000000" pitchFamily="2" charset="0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224" name="Google Shape;224;gf1ac3389e7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5619" y="5794435"/>
            <a:ext cx="1114080" cy="74448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f1ac3389e7_1_0"/>
          <p:cNvSpPr txBox="1">
            <a:spLocks noGrp="1"/>
          </p:cNvSpPr>
          <p:nvPr>
            <p:ph type="subTitle" idx="1"/>
          </p:nvPr>
        </p:nvSpPr>
        <p:spPr>
          <a:xfrm>
            <a:off x="1058700" y="4338152"/>
            <a:ext cx="10074600" cy="102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A4B494"/>
                </a:solidFill>
                <a:latin typeface="Metropolis" panose="00000500000000000000" pitchFamily="2" charset="0"/>
                <a:ea typeface="Cormorant Garamond"/>
                <a:cs typeface="Cormorant Garamond"/>
                <a:sym typeface="Cormorant Garamond"/>
              </a:rPr>
              <a:t>Pen-Yuan Hsing and Rafaella Antoniou</a:t>
            </a:r>
          </a:p>
          <a:p>
            <a:pPr marL="0" lvl="0" indent="0" algn="ctr" rtl="0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A4B494"/>
                </a:solidFill>
                <a:latin typeface="Metropolis" panose="00000500000000000000" pitchFamily="2" charset="0"/>
                <a:ea typeface="Cormorant Garamond"/>
                <a:cs typeface="Cormorant Garamond"/>
                <a:sym typeface="Cormorant Garamond"/>
              </a:rPr>
              <a:t>27 October 2021, 11:00-12:35 CEST, online</a:t>
            </a:r>
            <a:endParaRPr dirty="0">
              <a:solidFill>
                <a:srgbClr val="A4B494"/>
              </a:solidFill>
              <a:latin typeface="Metropolis" panose="00000500000000000000" pitchFamily="2" charset="0"/>
              <a:ea typeface="Cormorant Garamond"/>
              <a:cs typeface="Cormorant Garamond"/>
              <a:sym typeface="Cormorant Garamond"/>
            </a:endParaRPr>
          </a:p>
          <a:p>
            <a:pPr marL="0" lvl="0" indent="0" algn="ctr" rtl="0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A4B494"/>
              </a:solidFill>
              <a:latin typeface="Metropolis" panose="00000500000000000000" pitchFamily="2" charset="0"/>
              <a:ea typeface="Cormorant Garamond"/>
              <a:cs typeface="Cormorant Garamond"/>
              <a:sym typeface="Cormorant Garamond"/>
            </a:endParaRPr>
          </a:p>
          <a:p>
            <a:pPr marL="0" lvl="0" indent="0" algn="ctr" rtl="0">
              <a:lnSpc>
                <a:spcPct val="90%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>
              <a:solidFill>
                <a:srgbClr val="A4B494"/>
              </a:solidFill>
              <a:latin typeface="Metropolis" panose="00000500000000000000" pitchFamily="2" charset="0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7" name="Graphic 6">
            <a:hlinkClick r:id="rId6"/>
            <a:extLst>
              <a:ext uri="{FF2B5EF4-FFF2-40B4-BE49-F238E27FC236}">
                <a16:creationId xmlns:a16="http://schemas.microsoft.com/office/drawing/2014/main" id="{D03B4789-D3F8-4175-9AC8-DB0FEC77F2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2301" y="5794435"/>
            <a:ext cx="2113363" cy="7444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F2757E-7A31-467A-93E0-BCB9A5750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6"/>
    </mc:Choice>
    <mc:Fallback>
      <p:transition spd="slow" advTm="12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5" y="3299263"/>
            <a:ext cx="1744791" cy="17447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437937"/>
            <a:ext cx="6694305" cy="3837644"/>
            <a:chOff x="3637024" y="437937"/>
            <a:chExt cx="6694305" cy="3837644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437937"/>
              <a:ext cx="6694305" cy="3837644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872007" y="617079"/>
              <a:ext cx="6224337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Alchemists kept what they knew a secret for 500 years. </a:t>
              </a:r>
              <a:br>
                <a:rPr lang="en-GB" sz="4400" dirty="0">
                  <a:solidFill>
                    <a:schemeClr val="bg1"/>
                  </a:solidFill>
                </a:rPr>
              </a:br>
              <a:r>
                <a:rPr lang="en-GB" sz="4400" dirty="0">
                  <a:solidFill>
                    <a:schemeClr val="bg1"/>
                  </a:solidFill>
                </a:rPr>
                <a:t>They didn’t advance the art very much…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405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Cory Doctorow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-2" y="6396335"/>
            <a:ext cx="1033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4"/>
                </a:solidFill>
              </a:rPr>
              <a:t>*</a:t>
            </a:r>
            <a:r>
              <a:rPr lang="en-GB" sz="1200" dirty="0"/>
              <a:t> Doctorow, C. (2017) The fight for a free, fair and open Internet. 2017 National </a:t>
            </a:r>
            <a:r>
              <a:rPr lang="en-GB" sz="1200" dirty="0" err="1"/>
              <a:t>Bioneers</a:t>
            </a:r>
            <a:r>
              <a:rPr lang="en-GB" sz="1200" dirty="0"/>
              <a:t> Conference. </a:t>
            </a:r>
            <a:r>
              <a:rPr lang="en-GB" sz="1200" dirty="0">
                <a:hlinkClick r:id="rId6"/>
              </a:rPr>
              <a:t>https://youtu.be/2-CvOrDODds?t=678</a:t>
            </a:r>
            <a:endParaRPr lang="en-GB" sz="1200" dirty="0"/>
          </a:p>
          <a:p>
            <a:r>
              <a:rPr lang="en-GB" sz="1200" dirty="0"/>
              <a:t>cropped photo by Gage Skidmore </a:t>
            </a:r>
            <a:r>
              <a:rPr lang="en-GB" sz="1200" dirty="0">
                <a:hlinkClick r:id="rId7"/>
              </a:rPr>
              <a:t>from Wikimedia Commons</a:t>
            </a:r>
            <a:r>
              <a:rPr lang="en-GB" sz="1200" dirty="0"/>
              <a:t>, </a:t>
            </a:r>
            <a:r>
              <a:rPr lang="en-GB" sz="1200" dirty="0">
                <a:hlinkClick r:id="rId8"/>
              </a:rPr>
              <a:t>CC BY-SA 3.0</a:t>
            </a:r>
            <a:endParaRPr lang="en-GB" sz="1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2" y="1301271"/>
            <a:ext cx="6694305" cy="2944958"/>
            <a:chOff x="3637022" y="1301271"/>
            <a:chExt cx="6694305" cy="2944958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2944958"/>
            </a:xfrm>
            <a:prstGeom prst="wedgeRoundRectCallout">
              <a:avLst>
                <a:gd name="adj1" fmla="val -46273"/>
                <a:gd name="adj2" fmla="val 68007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…and each of them learned in the hardest way possible that drinking mercury was a bad idea.</a:t>
              </a:r>
            </a:p>
          </p:txBody>
        </p: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56E873A-CA25-463C-8A9A-A3B96F27BA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36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03"/>
    </mc:Choice>
    <mc:Fallback>
      <p:transition spd="slow" advTm="23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A5F889-FD00-4ED0-BF31-7286D9847ECD}"/>
              </a:ext>
            </a:extLst>
          </p:cNvPr>
          <p:cNvSpPr txBox="1"/>
          <p:nvPr/>
        </p:nvSpPr>
        <p:spPr>
          <a:xfrm>
            <a:off x="4230455" y="1859339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0278D-253C-4AE4-9EAA-85C10A8C5C61}"/>
              </a:ext>
            </a:extLst>
          </p:cNvPr>
          <p:cNvSpPr txBox="1"/>
          <p:nvPr/>
        </p:nvSpPr>
        <p:spPr>
          <a:xfrm>
            <a:off x="4230455" y="1859338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iterative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BD472-2D73-4321-AF00-2D69360C6F0A}"/>
              </a:ext>
            </a:extLst>
          </p:cNvPr>
          <p:cNvSpPr txBox="1"/>
          <p:nvPr/>
        </p:nvSpPr>
        <p:spPr>
          <a:xfrm>
            <a:off x="2809699" y="1859337"/>
            <a:ext cx="6572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good 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open science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2CEE2B-0C68-4207-955A-65AACCEA23A5}"/>
              </a:ext>
            </a:extLst>
          </p:cNvPr>
          <p:cNvGrpSpPr/>
          <p:nvPr/>
        </p:nvGrpSpPr>
        <p:grpSpPr>
          <a:xfrm rot="19177337">
            <a:off x="3258227" y="591223"/>
            <a:ext cx="5675545" cy="5675545"/>
            <a:chOff x="5529866" y="407524"/>
            <a:chExt cx="5675545" cy="5675545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5F51197-FD5F-4155-9CC2-52227565A12F}"/>
                </a:ext>
              </a:extLst>
            </p:cNvPr>
            <p:cNvSpPr/>
            <p:nvPr/>
          </p:nvSpPr>
          <p:spPr>
            <a:xfrm>
              <a:off x="5529866" y="4075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1C5ADD3-2C63-4EB3-AE68-A238F4C8C613}"/>
                </a:ext>
              </a:extLst>
            </p:cNvPr>
            <p:cNvSpPr/>
            <p:nvPr/>
          </p:nvSpPr>
          <p:spPr>
            <a:xfrm rot="10800000">
              <a:off x="5682266" y="5599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91684A2-F25B-4489-A091-0DA7050B36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18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2"/>
    </mc:Choice>
    <mc:Fallback>
      <p:transition spd="slow" advTm="2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  <p:bldP spid="8" grpId="0"/>
    </p:bld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EE557B-E734-43A2-8A36-47872390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science outputs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7EAB5-A625-4167-BE17-4BC7459B4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than sharing data and papers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F5813B-E8D1-4936-8D37-316DCC425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4550" y="768350"/>
            <a:ext cx="2146634" cy="214663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623AA0B-F169-4AC8-ABEE-F95F59410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4566" y="621632"/>
            <a:ext cx="2451434" cy="2451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ED2D8-9D3D-4636-A8AA-40B5220F4243}"/>
              </a:ext>
            </a:extLst>
          </p:cNvPr>
          <p:cNvSpPr txBox="1"/>
          <p:nvPr/>
        </p:nvSpPr>
        <p:spPr>
          <a:xfrm>
            <a:off x="0" y="6396335"/>
            <a:ext cx="482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9"/>
              </a:rPr>
              <a:t>binary mono</a:t>
            </a:r>
            <a:r>
              <a:rPr lang="en-GB" sz="1200" dirty="0"/>
              <a:t> by </a:t>
            </a:r>
            <a:r>
              <a:rPr lang="en-GB" sz="1200" dirty="0" err="1"/>
              <a:t>dannya</a:t>
            </a:r>
            <a:r>
              <a:rPr lang="en-GB" sz="1200" dirty="0"/>
              <a:t> &amp; </a:t>
            </a:r>
            <a:r>
              <a:rPr lang="en-GB" sz="1200" dirty="0">
                <a:hlinkClick r:id="rId10"/>
              </a:rPr>
              <a:t>tango edit find replace</a:t>
            </a:r>
            <a:r>
              <a:rPr lang="en-GB" sz="1200" dirty="0"/>
              <a:t> by </a:t>
            </a:r>
            <a:r>
              <a:rPr lang="en-GB" sz="1200" dirty="0" err="1"/>
              <a:t>warszawianka</a:t>
            </a:r>
            <a:r>
              <a:rPr lang="en-GB" sz="1200" dirty="0"/>
              <a:t> from openclipart.org, </a:t>
            </a:r>
            <a:r>
              <a:rPr lang="en-GB" sz="1200" dirty="0">
                <a:hlinkClick r:id="rId11"/>
              </a:rPr>
              <a:t>CC0 1.0</a:t>
            </a:r>
            <a:endParaRPr lang="en-GB" sz="1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5048941-E13E-4306-828C-0C6EA32FDD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93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3"/>
    </mc:Choice>
    <mc:Fallback>
      <p:transition spd="slow" advTm="3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build="p"/>
      <p:bldP spid="10" grpId="0"/>
    </p:bld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51B9-65A1-417C-BC85-ABC69E7B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legal best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3272F-41A7-4613-9DD7-29E6768D1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dos and don’ts </a:t>
            </a:r>
            <a:r>
              <a:rPr lang="en-GB" b="1" dirty="0"/>
              <a:t>before</a:t>
            </a:r>
            <a:r>
              <a:rPr lang="en-GB" dirty="0"/>
              <a:t> your project starts!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94FB31-8306-436A-A58E-E6F23FB330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03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5"/>
    </mc:Choice>
    <mc:Fallback>
      <p:transition spd="slow" advTm="13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A8F48-E734-4F43-A9C7-9FB0CA53B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" y="0"/>
            <a:ext cx="1218406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84387-5137-4008-B2CF-EC9B18FA7BE0}"/>
              </a:ext>
            </a:extLst>
          </p:cNvPr>
          <p:cNvSpPr txBox="1"/>
          <p:nvPr/>
        </p:nvSpPr>
        <p:spPr>
          <a:xfrm rot="16200000">
            <a:off x="9703373" y="4373342"/>
            <a:ext cx="469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/>
                </a:solidFill>
              </a:rPr>
              <a:t>Copyright Anxiety by Nina Paley </a:t>
            </a:r>
            <a:r>
              <a:rPr lang="en-GB" sz="1200" dirty="0">
                <a:solidFill>
                  <a:schemeClr val="bg2"/>
                </a:solidFill>
                <a:hlinkClick r:id="rId5"/>
              </a:rPr>
              <a:t>from Walled Culture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>
                <a:solidFill>
                  <a:schemeClr val="bg2"/>
                </a:solidFill>
                <a:hlinkClick r:id="rId6"/>
              </a:rPr>
              <a:t>CC BY 4.0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1AB129-B716-4C61-BE17-156A5A443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2"/>
    </mc:Choice>
    <mc:Fallback>
      <p:transition spd="slow" advTm="1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hlinkClick r:id="rId5"/>
            <a:extLst>
              <a:ext uri="{FF2B5EF4-FFF2-40B4-BE49-F238E27FC236}">
                <a16:creationId xmlns:a16="http://schemas.microsoft.com/office/drawing/2014/main" id="{B2705DBD-1CB4-4700-9C15-3850B670A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463" y="1405962"/>
            <a:ext cx="5117431" cy="18027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37F360-197D-422D-A176-94C65C3653F8}"/>
              </a:ext>
            </a:extLst>
          </p:cNvPr>
          <p:cNvGrpSpPr/>
          <p:nvPr/>
        </p:nvGrpSpPr>
        <p:grpSpPr>
          <a:xfrm>
            <a:off x="850232" y="1405962"/>
            <a:ext cx="9529010" cy="3854200"/>
            <a:chOff x="850232" y="1405962"/>
            <a:chExt cx="9529010" cy="3854200"/>
          </a:xfrm>
        </p:grpSpPr>
        <p:pic>
          <p:nvPicPr>
            <p:cNvPr id="5" name="Graphic 4">
              <a:hlinkClick r:id="rId8"/>
              <a:extLst>
                <a:ext uri="{FF2B5EF4-FFF2-40B4-BE49-F238E27FC236}">
                  <a16:creationId xmlns:a16="http://schemas.microsoft.com/office/drawing/2014/main" id="{611AFEC6-29A7-4D3E-A8AA-FD9F7E8C7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0232" y="3855137"/>
              <a:ext cx="4876800" cy="1171575"/>
            </a:xfrm>
            <a:prstGeom prst="rect">
              <a:avLst/>
            </a:prstGeom>
          </p:spPr>
        </p:pic>
        <p:pic>
          <p:nvPicPr>
            <p:cNvPr id="7" name="Graphic 6">
              <a:hlinkClick r:id="rId11"/>
              <a:extLst>
                <a:ext uri="{FF2B5EF4-FFF2-40B4-BE49-F238E27FC236}">
                  <a16:creationId xmlns:a16="http://schemas.microsoft.com/office/drawing/2014/main" id="{2712B471-62C2-4454-8318-D934777A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0232" y="1405962"/>
              <a:ext cx="5117432" cy="18027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98AF03-84E2-48D4-A612-2FFC28139F46}"/>
                </a:ext>
              </a:extLst>
            </p:cNvPr>
            <p:cNvSpPr txBox="1"/>
            <p:nvPr/>
          </p:nvSpPr>
          <p:spPr>
            <a:xfrm>
              <a:off x="5967664" y="4152166"/>
              <a:ext cx="44115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/>
                <a:t>licenses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815867E-5E57-4C34-954C-0492F83A1F5A}"/>
              </a:ext>
            </a:extLst>
          </p:cNvPr>
          <p:cNvSpPr txBox="1"/>
          <p:nvPr/>
        </p:nvSpPr>
        <p:spPr>
          <a:xfrm>
            <a:off x="1" y="6594551"/>
            <a:ext cx="6432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Creative Commons logo and license buttons </a:t>
            </a:r>
            <a:r>
              <a:rPr lang="en-GB" sz="1200" dirty="0">
                <a:hlinkClick r:id="rId14"/>
              </a:rPr>
              <a:t>from creativecommons.org</a:t>
            </a:r>
            <a:r>
              <a:rPr lang="en-GB" sz="1200" dirty="0"/>
              <a:t>, </a:t>
            </a:r>
            <a:r>
              <a:rPr lang="en-GB" sz="1200" dirty="0">
                <a:hlinkClick r:id="rId15"/>
              </a:rPr>
              <a:t>trademark policy</a:t>
            </a:r>
            <a:endParaRPr lang="en-GB" sz="12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8C79689-E270-45DC-8FA7-D33D3C7826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96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64"/>
    </mc:Choice>
    <mc:Fallback>
      <p:transition spd="slow" advTm="1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CFE3-7D83-4A1B-93B0-89E17B39C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science processes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27E61-0903-476B-A336-2B4FA9C66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where citizen science shines!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472462-87F7-46AB-96DD-4CBF52ABF2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89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8"/>
    </mc:Choice>
    <mc:Fallback>
      <p:transition spd="slow" advTm="13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C107-B376-4539-A016-6BDD197A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contributory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08846-1AC6-4968-8833-71C70E6E6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4006B55-3957-4DEE-BAD8-698B53C1C950}"/>
              </a:ext>
            </a:extLst>
          </p:cNvPr>
          <p:cNvGrpSpPr/>
          <p:nvPr/>
        </p:nvGrpSpPr>
        <p:grpSpPr>
          <a:xfrm>
            <a:off x="831850" y="923916"/>
            <a:ext cx="6100345" cy="641148"/>
            <a:chOff x="1327150" y="949"/>
            <a:chExt cx="9524999" cy="1001080"/>
          </a:xfrm>
          <a:solidFill>
            <a:srgbClr val="00979D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30AEC4A-C868-4536-8595-A5B17008C0C2}"/>
                </a:ext>
              </a:extLst>
            </p:cNvPr>
            <p:cNvSpPr/>
            <p:nvPr/>
          </p:nvSpPr>
          <p:spPr>
            <a:xfrm>
              <a:off x="1327150" y="20002"/>
              <a:ext cx="786764" cy="963930"/>
            </a:xfrm>
            <a:custGeom>
              <a:avLst/>
              <a:gdLst>
                <a:gd name="connsiteX0" fmla="*/ 18098 w 786764"/>
                <a:gd name="connsiteY0" fmla="*/ 0 h 963930"/>
                <a:gd name="connsiteX1" fmla="*/ 18098 w 786764"/>
                <a:gd name="connsiteY1" fmla="*/ 149543 h 963930"/>
                <a:gd name="connsiteX2" fmla="*/ 566738 w 786764"/>
                <a:gd name="connsiteY2" fmla="*/ 149543 h 963930"/>
                <a:gd name="connsiteX3" fmla="*/ 0 w 786764"/>
                <a:gd name="connsiteY3" fmla="*/ 839153 h 963930"/>
                <a:gd name="connsiteX4" fmla="*/ 0 w 786764"/>
                <a:gd name="connsiteY4" fmla="*/ 963930 h 963930"/>
                <a:gd name="connsiteX5" fmla="*/ 786765 w 786764"/>
                <a:gd name="connsiteY5" fmla="*/ 963930 h 963930"/>
                <a:gd name="connsiteX6" fmla="*/ 786765 w 786764"/>
                <a:gd name="connsiteY6" fmla="*/ 815340 h 963930"/>
                <a:gd name="connsiteX7" fmla="*/ 219075 w 786764"/>
                <a:gd name="connsiteY7" fmla="*/ 815340 h 963930"/>
                <a:gd name="connsiteX8" fmla="*/ 786765 w 786764"/>
                <a:gd name="connsiteY8" fmla="*/ 124778 h 963930"/>
                <a:gd name="connsiteX9" fmla="*/ 786765 w 786764"/>
                <a:gd name="connsiteY9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764" h="963930">
                  <a:moveTo>
                    <a:pt x="18098" y="0"/>
                  </a:moveTo>
                  <a:lnTo>
                    <a:pt x="18098" y="149543"/>
                  </a:lnTo>
                  <a:lnTo>
                    <a:pt x="566738" y="149543"/>
                  </a:lnTo>
                  <a:lnTo>
                    <a:pt x="0" y="839153"/>
                  </a:lnTo>
                  <a:lnTo>
                    <a:pt x="0" y="963930"/>
                  </a:lnTo>
                  <a:lnTo>
                    <a:pt x="786765" y="963930"/>
                  </a:lnTo>
                  <a:lnTo>
                    <a:pt x="786765" y="815340"/>
                  </a:lnTo>
                  <a:lnTo>
                    <a:pt x="219075" y="815340"/>
                  </a:lnTo>
                  <a:lnTo>
                    <a:pt x="786765" y="124778"/>
                  </a:lnTo>
                  <a:lnTo>
                    <a:pt x="78676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777F949-94DD-4E9A-ACD8-CBD23068D027}"/>
                </a:ext>
              </a:extLst>
            </p:cNvPr>
            <p:cNvSpPr/>
            <p:nvPr/>
          </p:nvSpPr>
          <p:spPr>
            <a:xfrm>
              <a:off x="2269172" y="2857"/>
              <a:ext cx="1002982" cy="998219"/>
            </a:xfrm>
            <a:custGeom>
              <a:avLst/>
              <a:gdLst>
                <a:gd name="connsiteX0" fmla="*/ 178117 w 1002982"/>
                <a:gd name="connsiteY0" fmla="*/ 499110 h 998219"/>
                <a:gd name="connsiteX1" fmla="*/ 178117 w 1002982"/>
                <a:gd name="connsiteY1" fmla="*/ 496253 h 998219"/>
                <a:gd name="connsiteX2" fmla="*/ 501015 w 1002982"/>
                <a:gd name="connsiteY2" fmla="*/ 156210 h 998219"/>
                <a:gd name="connsiteX3" fmla="*/ 826770 w 1002982"/>
                <a:gd name="connsiteY3" fmla="*/ 500063 h 998219"/>
                <a:gd name="connsiteX4" fmla="*/ 826770 w 1002982"/>
                <a:gd name="connsiteY4" fmla="*/ 502920 h 998219"/>
                <a:gd name="connsiteX5" fmla="*/ 503873 w 1002982"/>
                <a:gd name="connsiteY5" fmla="*/ 842963 h 998219"/>
                <a:gd name="connsiteX6" fmla="*/ 178117 w 1002982"/>
                <a:gd name="connsiteY6" fmla="*/ 499110 h 998219"/>
                <a:gd name="connsiteX7" fmla="*/ 0 w 1002982"/>
                <a:gd name="connsiteY7" fmla="*/ 499110 h 998219"/>
                <a:gd name="connsiteX8" fmla="*/ 0 w 1002982"/>
                <a:gd name="connsiteY8" fmla="*/ 501968 h 998219"/>
                <a:gd name="connsiteX9" fmla="*/ 500062 w 1002982"/>
                <a:gd name="connsiteY9" fmla="*/ 998220 h 998219"/>
                <a:gd name="connsiteX10" fmla="*/ 1002982 w 1002982"/>
                <a:gd name="connsiteY10" fmla="*/ 499110 h 998219"/>
                <a:gd name="connsiteX11" fmla="*/ 1002982 w 1002982"/>
                <a:gd name="connsiteY11" fmla="*/ 496253 h 998219"/>
                <a:gd name="connsiteX12" fmla="*/ 502920 w 1002982"/>
                <a:gd name="connsiteY12" fmla="*/ 0 h 998219"/>
                <a:gd name="connsiteX13" fmla="*/ 0 w 1002982"/>
                <a:gd name="connsiteY13" fmla="*/ 499110 h 99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2982" h="998219">
                  <a:moveTo>
                    <a:pt x="178117" y="499110"/>
                  </a:moveTo>
                  <a:lnTo>
                    <a:pt x="178117" y="496253"/>
                  </a:lnTo>
                  <a:cubicBezTo>
                    <a:pt x="178117" y="309563"/>
                    <a:pt x="310515" y="156210"/>
                    <a:pt x="501015" y="156210"/>
                  </a:cubicBezTo>
                  <a:cubicBezTo>
                    <a:pt x="691515" y="156210"/>
                    <a:pt x="826770" y="311468"/>
                    <a:pt x="826770" y="500063"/>
                  </a:cubicBezTo>
                  <a:lnTo>
                    <a:pt x="826770" y="502920"/>
                  </a:lnTo>
                  <a:cubicBezTo>
                    <a:pt x="826770" y="689610"/>
                    <a:pt x="692468" y="842963"/>
                    <a:pt x="503873" y="842963"/>
                  </a:cubicBezTo>
                  <a:cubicBezTo>
                    <a:pt x="313373" y="842963"/>
                    <a:pt x="178117" y="687705"/>
                    <a:pt x="178117" y="499110"/>
                  </a:cubicBezTo>
                  <a:moveTo>
                    <a:pt x="0" y="499110"/>
                  </a:moveTo>
                  <a:lnTo>
                    <a:pt x="0" y="501968"/>
                  </a:lnTo>
                  <a:cubicBezTo>
                    <a:pt x="0" y="773430"/>
                    <a:pt x="205740" y="998220"/>
                    <a:pt x="500062" y="998220"/>
                  </a:cubicBezTo>
                  <a:cubicBezTo>
                    <a:pt x="794385" y="998220"/>
                    <a:pt x="1002982" y="770573"/>
                    <a:pt x="1002982" y="499110"/>
                  </a:cubicBezTo>
                  <a:lnTo>
                    <a:pt x="1002982" y="496253"/>
                  </a:lnTo>
                  <a:cubicBezTo>
                    <a:pt x="1002982" y="224790"/>
                    <a:pt x="797243" y="0"/>
                    <a:pt x="502920" y="0"/>
                  </a:cubicBezTo>
                  <a:cubicBezTo>
                    <a:pt x="208598" y="0"/>
                    <a:pt x="0" y="228600"/>
                    <a:pt x="0" y="49911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C6B136-9615-49E4-B125-ED45C32F01B7}"/>
                </a:ext>
              </a:extLst>
            </p:cNvPr>
            <p:cNvSpPr/>
            <p:nvPr/>
          </p:nvSpPr>
          <p:spPr>
            <a:xfrm>
              <a:off x="4697094" y="20002"/>
              <a:ext cx="836295" cy="963930"/>
            </a:xfrm>
            <a:custGeom>
              <a:avLst/>
              <a:gdLst>
                <a:gd name="connsiteX0" fmla="*/ 670560 w 836295"/>
                <a:gd name="connsiteY0" fmla="*/ 0 h 963930"/>
                <a:gd name="connsiteX1" fmla="*/ 670560 w 836295"/>
                <a:gd name="connsiteY1" fmla="*/ 666750 h 963930"/>
                <a:gd name="connsiteX2" fmla="*/ 156210 w 836295"/>
                <a:gd name="connsiteY2" fmla="*/ 0 h 963930"/>
                <a:gd name="connsiteX3" fmla="*/ 0 w 836295"/>
                <a:gd name="connsiteY3" fmla="*/ 0 h 963930"/>
                <a:gd name="connsiteX4" fmla="*/ 0 w 836295"/>
                <a:gd name="connsiteY4" fmla="*/ 963930 h 963930"/>
                <a:gd name="connsiteX5" fmla="*/ 165735 w 836295"/>
                <a:gd name="connsiteY5" fmla="*/ 963930 h 963930"/>
                <a:gd name="connsiteX6" fmla="*/ 165735 w 836295"/>
                <a:gd name="connsiteY6" fmla="*/ 279083 h 963930"/>
                <a:gd name="connsiteX7" fmla="*/ 694373 w 836295"/>
                <a:gd name="connsiteY7" fmla="*/ 963930 h 963930"/>
                <a:gd name="connsiteX8" fmla="*/ 836295 w 836295"/>
                <a:gd name="connsiteY8" fmla="*/ 963930 h 963930"/>
                <a:gd name="connsiteX9" fmla="*/ 836295 w 836295"/>
                <a:gd name="connsiteY9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6295" h="963930">
                  <a:moveTo>
                    <a:pt x="670560" y="0"/>
                  </a:moveTo>
                  <a:lnTo>
                    <a:pt x="670560" y="666750"/>
                  </a:lnTo>
                  <a:lnTo>
                    <a:pt x="156210" y="0"/>
                  </a:lnTo>
                  <a:lnTo>
                    <a:pt x="0" y="0"/>
                  </a:lnTo>
                  <a:lnTo>
                    <a:pt x="0" y="963930"/>
                  </a:lnTo>
                  <a:lnTo>
                    <a:pt x="165735" y="963930"/>
                  </a:lnTo>
                  <a:lnTo>
                    <a:pt x="165735" y="279083"/>
                  </a:lnTo>
                  <a:lnTo>
                    <a:pt x="694373" y="963930"/>
                  </a:lnTo>
                  <a:lnTo>
                    <a:pt x="836295" y="963930"/>
                  </a:lnTo>
                  <a:lnTo>
                    <a:pt x="83629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7AB044-E731-4D95-920F-FDE46A9ED8DE}"/>
                </a:ext>
              </a:extLst>
            </p:cNvPr>
            <p:cNvSpPr/>
            <p:nvPr/>
          </p:nvSpPr>
          <p:spPr>
            <a:xfrm>
              <a:off x="5775325" y="20002"/>
              <a:ext cx="169545" cy="963929"/>
            </a:xfrm>
            <a:custGeom>
              <a:avLst/>
              <a:gdLst>
                <a:gd name="connsiteX0" fmla="*/ 0 w 169545"/>
                <a:gd name="connsiteY0" fmla="*/ 0 h 963929"/>
                <a:gd name="connsiteX1" fmla="*/ 169545 w 169545"/>
                <a:gd name="connsiteY1" fmla="*/ 0 h 963929"/>
                <a:gd name="connsiteX2" fmla="*/ 169545 w 169545"/>
                <a:gd name="connsiteY2" fmla="*/ 963930 h 963929"/>
                <a:gd name="connsiteX3" fmla="*/ 0 w 169545"/>
                <a:gd name="connsiteY3" fmla="*/ 963930 h 96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545" h="963929">
                  <a:moveTo>
                    <a:pt x="0" y="0"/>
                  </a:moveTo>
                  <a:lnTo>
                    <a:pt x="169545" y="0"/>
                  </a:lnTo>
                  <a:lnTo>
                    <a:pt x="169545" y="963930"/>
                  </a:lnTo>
                  <a:lnTo>
                    <a:pt x="0" y="9639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B0971D5-D4B2-4D01-96AA-61A146F94595}"/>
                </a:ext>
              </a:extLst>
            </p:cNvPr>
            <p:cNvSpPr/>
            <p:nvPr/>
          </p:nvSpPr>
          <p:spPr>
            <a:xfrm>
              <a:off x="6145847" y="20002"/>
              <a:ext cx="946784" cy="970597"/>
            </a:xfrm>
            <a:custGeom>
              <a:avLst/>
              <a:gdLst>
                <a:gd name="connsiteX0" fmla="*/ 763905 w 946784"/>
                <a:gd name="connsiteY0" fmla="*/ 0 h 970597"/>
                <a:gd name="connsiteX1" fmla="*/ 475297 w 946784"/>
                <a:gd name="connsiteY1" fmla="*/ 741045 h 970597"/>
                <a:gd name="connsiteX2" fmla="*/ 185738 w 946784"/>
                <a:gd name="connsiteY2" fmla="*/ 0 h 970597"/>
                <a:gd name="connsiteX3" fmla="*/ 0 w 946784"/>
                <a:gd name="connsiteY3" fmla="*/ 0 h 970597"/>
                <a:gd name="connsiteX4" fmla="*/ 399097 w 946784"/>
                <a:gd name="connsiteY4" fmla="*/ 970598 h 970597"/>
                <a:gd name="connsiteX5" fmla="*/ 547688 w 946784"/>
                <a:gd name="connsiteY5" fmla="*/ 970598 h 970597"/>
                <a:gd name="connsiteX6" fmla="*/ 946785 w 946784"/>
                <a:gd name="connsiteY6" fmla="*/ 0 h 9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6784" h="970597">
                  <a:moveTo>
                    <a:pt x="763905" y="0"/>
                  </a:moveTo>
                  <a:lnTo>
                    <a:pt x="475297" y="741045"/>
                  </a:lnTo>
                  <a:lnTo>
                    <a:pt x="185738" y="0"/>
                  </a:lnTo>
                  <a:lnTo>
                    <a:pt x="0" y="0"/>
                  </a:lnTo>
                  <a:lnTo>
                    <a:pt x="399097" y="970598"/>
                  </a:lnTo>
                  <a:lnTo>
                    <a:pt x="547688" y="970598"/>
                  </a:lnTo>
                  <a:lnTo>
                    <a:pt x="94678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A61CF81-BC4B-43FB-B2CB-3352F3B7320E}"/>
                </a:ext>
              </a:extLst>
            </p:cNvPr>
            <p:cNvSpPr/>
            <p:nvPr/>
          </p:nvSpPr>
          <p:spPr>
            <a:xfrm>
              <a:off x="7284085" y="20002"/>
              <a:ext cx="720089" cy="963930"/>
            </a:xfrm>
            <a:custGeom>
              <a:avLst/>
              <a:gdLst>
                <a:gd name="connsiteX0" fmla="*/ 0 w 720089"/>
                <a:gd name="connsiteY0" fmla="*/ 0 h 963930"/>
                <a:gd name="connsiteX1" fmla="*/ 0 w 720089"/>
                <a:gd name="connsiteY1" fmla="*/ 963930 h 963930"/>
                <a:gd name="connsiteX2" fmla="*/ 720090 w 720089"/>
                <a:gd name="connsiteY2" fmla="*/ 963930 h 963930"/>
                <a:gd name="connsiteX3" fmla="*/ 720090 w 720089"/>
                <a:gd name="connsiteY3" fmla="*/ 813435 h 963930"/>
                <a:gd name="connsiteX4" fmla="*/ 169545 w 720089"/>
                <a:gd name="connsiteY4" fmla="*/ 813435 h 963930"/>
                <a:gd name="connsiteX5" fmla="*/ 169545 w 720089"/>
                <a:gd name="connsiteY5" fmla="*/ 554355 h 963930"/>
                <a:gd name="connsiteX6" fmla="*/ 651510 w 720089"/>
                <a:gd name="connsiteY6" fmla="*/ 554355 h 963930"/>
                <a:gd name="connsiteX7" fmla="*/ 651510 w 720089"/>
                <a:gd name="connsiteY7" fmla="*/ 401955 h 963930"/>
                <a:gd name="connsiteX8" fmla="*/ 169545 w 720089"/>
                <a:gd name="connsiteY8" fmla="*/ 401955 h 963930"/>
                <a:gd name="connsiteX9" fmla="*/ 169545 w 720089"/>
                <a:gd name="connsiteY9" fmla="*/ 151448 h 963930"/>
                <a:gd name="connsiteX10" fmla="*/ 712470 w 720089"/>
                <a:gd name="connsiteY10" fmla="*/ 151448 h 963930"/>
                <a:gd name="connsiteX11" fmla="*/ 712470 w 720089"/>
                <a:gd name="connsiteY11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0089" h="963930">
                  <a:moveTo>
                    <a:pt x="0" y="0"/>
                  </a:moveTo>
                  <a:lnTo>
                    <a:pt x="0" y="963930"/>
                  </a:lnTo>
                  <a:lnTo>
                    <a:pt x="720090" y="963930"/>
                  </a:lnTo>
                  <a:lnTo>
                    <a:pt x="720090" y="813435"/>
                  </a:lnTo>
                  <a:lnTo>
                    <a:pt x="169545" y="813435"/>
                  </a:lnTo>
                  <a:lnTo>
                    <a:pt x="169545" y="554355"/>
                  </a:lnTo>
                  <a:lnTo>
                    <a:pt x="651510" y="554355"/>
                  </a:lnTo>
                  <a:lnTo>
                    <a:pt x="651510" y="401955"/>
                  </a:lnTo>
                  <a:lnTo>
                    <a:pt x="169545" y="401955"/>
                  </a:lnTo>
                  <a:lnTo>
                    <a:pt x="169545" y="151448"/>
                  </a:lnTo>
                  <a:lnTo>
                    <a:pt x="712470" y="151448"/>
                  </a:lnTo>
                  <a:lnTo>
                    <a:pt x="71247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1E4ABCA-A7EB-4547-8247-DA5F9B48E1E6}"/>
                </a:ext>
              </a:extLst>
            </p:cNvPr>
            <p:cNvSpPr/>
            <p:nvPr/>
          </p:nvSpPr>
          <p:spPr>
            <a:xfrm>
              <a:off x="8227060" y="20002"/>
              <a:ext cx="817244" cy="963930"/>
            </a:xfrm>
            <a:custGeom>
              <a:avLst/>
              <a:gdLst>
                <a:gd name="connsiteX0" fmla="*/ 174307 w 817244"/>
                <a:gd name="connsiteY0" fmla="*/ 476250 h 963930"/>
                <a:gd name="connsiteX1" fmla="*/ 174307 w 817244"/>
                <a:gd name="connsiteY1" fmla="*/ 154305 h 963930"/>
                <a:gd name="connsiteX2" fmla="*/ 420052 w 817244"/>
                <a:gd name="connsiteY2" fmla="*/ 154305 h 963930"/>
                <a:gd name="connsiteX3" fmla="*/ 618172 w 817244"/>
                <a:gd name="connsiteY3" fmla="*/ 313373 h 963930"/>
                <a:gd name="connsiteX4" fmla="*/ 618172 w 817244"/>
                <a:gd name="connsiteY4" fmla="*/ 316230 h 963930"/>
                <a:gd name="connsiteX5" fmla="*/ 420052 w 817244"/>
                <a:gd name="connsiteY5" fmla="*/ 476250 h 963930"/>
                <a:gd name="connsiteX6" fmla="*/ 174307 w 817244"/>
                <a:gd name="connsiteY6" fmla="*/ 476250 h 963930"/>
                <a:gd name="connsiteX7" fmla="*/ 1905 w 817244"/>
                <a:gd name="connsiteY7" fmla="*/ 0 h 963930"/>
                <a:gd name="connsiteX8" fmla="*/ 0 w 817244"/>
                <a:gd name="connsiteY8" fmla="*/ 0 h 963930"/>
                <a:gd name="connsiteX9" fmla="*/ 0 w 817244"/>
                <a:gd name="connsiteY9" fmla="*/ 963930 h 963930"/>
                <a:gd name="connsiteX10" fmla="*/ 169545 w 817244"/>
                <a:gd name="connsiteY10" fmla="*/ 963930 h 963930"/>
                <a:gd name="connsiteX11" fmla="*/ 169545 w 817244"/>
                <a:gd name="connsiteY11" fmla="*/ 626745 h 963930"/>
                <a:gd name="connsiteX12" fmla="*/ 378142 w 817244"/>
                <a:gd name="connsiteY12" fmla="*/ 626745 h 963930"/>
                <a:gd name="connsiteX13" fmla="*/ 382905 w 817244"/>
                <a:gd name="connsiteY13" fmla="*/ 626745 h 963930"/>
                <a:gd name="connsiteX14" fmla="*/ 619125 w 817244"/>
                <a:gd name="connsiteY14" fmla="*/ 963930 h 963930"/>
                <a:gd name="connsiteX15" fmla="*/ 817245 w 817244"/>
                <a:gd name="connsiteY15" fmla="*/ 963930 h 963930"/>
                <a:gd name="connsiteX16" fmla="*/ 558165 w 817244"/>
                <a:gd name="connsiteY16" fmla="*/ 599123 h 963930"/>
                <a:gd name="connsiteX17" fmla="*/ 786765 w 817244"/>
                <a:gd name="connsiteY17" fmla="*/ 307658 h 963930"/>
                <a:gd name="connsiteX18" fmla="*/ 786765 w 817244"/>
                <a:gd name="connsiteY18" fmla="*/ 304800 h 963930"/>
                <a:gd name="connsiteX19" fmla="*/ 707707 w 817244"/>
                <a:gd name="connsiteY19" fmla="*/ 97155 h 963930"/>
                <a:gd name="connsiteX20" fmla="*/ 430530 w 817244"/>
                <a:gd name="connsiteY20" fmla="*/ 0 h 963930"/>
                <a:gd name="connsiteX21" fmla="*/ 1905 w 817244"/>
                <a:gd name="connsiteY21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17244" h="963930">
                  <a:moveTo>
                    <a:pt x="174307" y="476250"/>
                  </a:moveTo>
                  <a:lnTo>
                    <a:pt x="174307" y="154305"/>
                  </a:lnTo>
                  <a:lnTo>
                    <a:pt x="420052" y="154305"/>
                  </a:lnTo>
                  <a:cubicBezTo>
                    <a:pt x="543877" y="154305"/>
                    <a:pt x="618172" y="211455"/>
                    <a:pt x="618172" y="313373"/>
                  </a:cubicBezTo>
                  <a:lnTo>
                    <a:pt x="618172" y="316230"/>
                  </a:lnTo>
                  <a:cubicBezTo>
                    <a:pt x="618172" y="415290"/>
                    <a:pt x="540067" y="476250"/>
                    <a:pt x="420052" y="476250"/>
                  </a:cubicBezTo>
                  <a:lnTo>
                    <a:pt x="174307" y="476250"/>
                  </a:lnTo>
                  <a:close/>
                  <a:moveTo>
                    <a:pt x="1905" y="0"/>
                  </a:moveTo>
                  <a:lnTo>
                    <a:pt x="0" y="0"/>
                  </a:lnTo>
                  <a:lnTo>
                    <a:pt x="0" y="963930"/>
                  </a:lnTo>
                  <a:lnTo>
                    <a:pt x="169545" y="963930"/>
                  </a:lnTo>
                  <a:lnTo>
                    <a:pt x="169545" y="626745"/>
                  </a:lnTo>
                  <a:lnTo>
                    <a:pt x="378142" y="626745"/>
                  </a:lnTo>
                  <a:lnTo>
                    <a:pt x="382905" y="626745"/>
                  </a:lnTo>
                  <a:lnTo>
                    <a:pt x="619125" y="963930"/>
                  </a:lnTo>
                  <a:lnTo>
                    <a:pt x="817245" y="963930"/>
                  </a:lnTo>
                  <a:lnTo>
                    <a:pt x="558165" y="599123"/>
                  </a:lnTo>
                  <a:cubicBezTo>
                    <a:pt x="692467" y="561975"/>
                    <a:pt x="786765" y="464820"/>
                    <a:pt x="786765" y="307658"/>
                  </a:cubicBezTo>
                  <a:lnTo>
                    <a:pt x="786765" y="304800"/>
                  </a:lnTo>
                  <a:cubicBezTo>
                    <a:pt x="786765" y="220028"/>
                    <a:pt x="758190" y="149543"/>
                    <a:pt x="707707" y="97155"/>
                  </a:cubicBezTo>
                  <a:cubicBezTo>
                    <a:pt x="644842" y="35243"/>
                    <a:pt x="550545" y="0"/>
                    <a:pt x="430530" y="0"/>
                  </a:cubicBez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A1436B-FFD3-4395-90B9-0F66EF8A9EFC}"/>
                </a:ext>
              </a:extLst>
            </p:cNvPr>
            <p:cNvSpPr/>
            <p:nvPr/>
          </p:nvSpPr>
          <p:spPr>
            <a:xfrm>
              <a:off x="9184322" y="7596"/>
              <a:ext cx="743902" cy="992528"/>
            </a:xfrm>
            <a:custGeom>
              <a:avLst/>
              <a:gdLst>
                <a:gd name="connsiteX0" fmla="*/ 39052 w 743902"/>
                <a:gd name="connsiteY0" fmla="*/ 279106 h 992528"/>
                <a:gd name="connsiteX1" fmla="*/ 39052 w 743902"/>
                <a:gd name="connsiteY1" fmla="*/ 281963 h 992528"/>
                <a:gd name="connsiteX2" fmla="*/ 359092 w 743902"/>
                <a:gd name="connsiteY2" fmla="*/ 569618 h 992528"/>
                <a:gd name="connsiteX3" fmla="*/ 575310 w 743902"/>
                <a:gd name="connsiteY3" fmla="*/ 716303 h 992528"/>
                <a:gd name="connsiteX4" fmla="*/ 575310 w 743902"/>
                <a:gd name="connsiteY4" fmla="*/ 719161 h 992528"/>
                <a:gd name="connsiteX5" fmla="*/ 404813 w 743902"/>
                <a:gd name="connsiteY5" fmla="*/ 841081 h 992528"/>
                <a:gd name="connsiteX6" fmla="*/ 101917 w 743902"/>
                <a:gd name="connsiteY6" fmla="*/ 716303 h 992528"/>
                <a:gd name="connsiteX7" fmla="*/ 0 w 743902"/>
                <a:gd name="connsiteY7" fmla="*/ 838223 h 992528"/>
                <a:gd name="connsiteX8" fmla="*/ 401002 w 743902"/>
                <a:gd name="connsiteY8" fmla="*/ 992528 h 992528"/>
                <a:gd name="connsiteX9" fmla="*/ 743902 w 743902"/>
                <a:gd name="connsiteY9" fmla="*/ 704873 h 992528"/>
                <a:gd name="connsiteX10" fmla="*/ 743902 w 743902"/>
                <a:gd name="connsiteY10" fmla="*/ 702016 h 992528"/>
                <a:gd name="connsiteX11" fmla="*/ 436245 w 743902"/>
                <a:gd name="connsiteY11" fmla="*/ 418171 h 992528"/>
                <a:gd name="connsiteX12" fmla="*/ 209550 w 743902"/>
                <a:gd name="connsiteY12" fmla="*/ 267676 h 992528"/>
                <a:gd name="connsiteX13" fmla="*/ 209550 w 743902"/>
                <a:gd name="connsiteY13" fmla="*/ 264818 h 992528"/>
                <a:gd name="connsiteX14" fmla="*/ 366713 w 743902"/>
                <a:gd name="connsiteY14" fmla="*/ 149566 h 992528"/>
                <a:gd name="connsiteX15" fmla="*/ 627697 w 743902"/>
                <a:gd name="connsiteY15" fmla="*/ 249578 h 992528"/>
                <a:gd name="connsiteX16" fmla="*/ 717232 w 743902"/>
                <a:gd name="connsiteY16" fmla="*/ 121943 h 992528"/>
                <a:gd name="connsiteX17" fmla="*/ 368617 w 743902"/>
                <a:gd name="connsiteY17" fmla="*/ 23 h 992528"/>
                <a:gd name="connsiteX18" fmla="*/ 39052 w 743902"/>
                <a:gd name="connsiteY18" fmla="*/ 279106 h 99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43902" h="992528">
                  <a:moveTo>
                    <a:pt x="39052" y="279106"/>
                  </a:moveTo>
                  <a:lnTo>
                    <a:pt x="39052" y="281963"/>
                  </a:lnTo>
                  <a:cubicBezTo>
                    <a:pt x="39052" y="459128"/>
                    <a:pt x="155257" y="521041"/>
                    <a:pt x="359092" y="569618"/>
                  </a:cubicBezTo>
                  <a:cubicBezTo>
                    <a:pt x="537210" y="611528"/>
                    <a:pt x="575310" y="647723"/>
                    <a:pt x="575310" y="716303"/>
                  </a:cubicBezTo>
                  <a:lnTo>
                    <a:pt x="575310" y="719161"/>
                  </a:lnTo>
                  <a:cubicBezTo>
                    <a:pt x="575310" y="791551"/>
                    <a:pt x="508635" y="841081"/>
                    <a:pt x="404813" y="841081"/>
                  </a:cubicBezTo>
                  <a:cubicBezTo>
                    <a:pt x="285750" y="841081"/>
                    <a:pt x="193357" y="794408"/>
                    <a:pt x="101917" y="716303"/>
                  </a:cubicBezTo>
                  <a:lnTo>
                    <a:pt x="0" y="838223"/>
                  </a:lnTo>
                  <a:cubicBezTo>
                    <a:pt x="116205" y="942998"/>
                    <a:pt x="254317" y="992528"/>
                    <a:pt x="401002" y="992528"/>
                  </a:cubicBezTo>
                  <a:cubicBezTo>
                    <a:pt x="601980" y="992528"/>
                    <a:pt x="743902" y="884896"/>
                    <a:pt x="743902" y="704873"/>
                  </a:cubicBezTo>
                  <a:lnTo>
                    <a:pt x="743902" y="702016"/>
                  </a:lnTo>
                  <a:cubicBezTo>
                    <a:pt x="743902" y="541996"/>
                    <a:pt x="639127" y="467701"/>
                    <a:pt x="436245" y="418171"/>
                  </a:cubicBezTo>
                  <a:cubicBezTo>
                    <a:pt x="253365" y="373403"/>
                    <a:pt x="209550" y="341018"/>
                    <a:pt x="209550" y="267676"/>
                  </a:cubicBezTo>
                  <a:lnTo>
                    <a:pt x="209550" y="264818"/>
                  </a:lnTo>
                  <a:cubicBezTo>
                    <a:pt x="209550" y="200048"/>
                    <a:pt x="267652" y="149566"/>
                    <a:pt x="366713" y="149566"/>
                  </a:cubicBezTo>
                  <a:cubicBezTo>
                    <a:pt x="455295" y="149566"/>
                    <a:pt x="540067" y="184808"/>
                    <a:pt x="627697" y="249578"/>
                  </a:cubicBezTo>
                  <a:lnTo>
                    <a:pt x="717232" y="121943"/>
                  </a:lnTo>
                  <a:cubicBezTo>
                    <a:pt x="620077" y="43838"/>
                    <a:pt x="508635" y="23"/>
                    <a:pt x="368617" y="23"/>
                  </a:cubicBezTo>
                  <a:cubicBezTo>
                    <a:pt x="176213" y="-1882"/>
                    <a:pt x="39052" y="114323"/>
                    <a:pt x="39052" y="2791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1DAD026-26ED-46E6-8851-776C3AC840F1}"/>
                </a:ext>
              </a:extLst>
            </p:cNvPr>
            <p:cNvSpPr/>
            <p:nvPr/>
          </p:nvSpPr>
          <p:spPr>
            <a:xfrm>
              <a:off x="10133012" y="20002"/>
              <a:ext cx="719137" cy="963930"/>
            </a:xfrm>
            <a:custGeom>
              <a:avLst/>
              <a:gdLst>
                <a:gd name="connsiteX0" fmla="*/ 0 w 719137"/>
                <a:gd name="connsiteY0" fmla="*/ 0 h 963930"/>
                <a:gd name="connsiteX1" fmla="*/ 0 w 719137"/>
                <a:gd name="connsiteY1" fmla="*/ 963930 h 963930"/>
                <a:gd name="connsiteX2" fmla="*/ 719138 w 719137"/>
                <a:gd name="connsiteY2" fmla="*/ 963930 h 963930"/>
                <a:gd name="connsiteX3" fmla="*/ 719138 w 719137"/>
                <a:gd name="connsiteY3" fmla="*/ 813435 h 963930"/>
                <a:gd name="connsiteX4" fmla="*/ 168593 w 719137"/>
                <a:gd name="connsiteY4" fmla="*/ 813435 h 963930"/>
                <a:gd name="connsiteX5" fmla="*/ 168593 w 719137"/>
                <a:gd name="connsiteY5" fmla="*/ 554355 h 963930"/>
                <a:gd name="connsiteX6" fmla="*/ 650557 w 719137"/>
                <a:gd name="connsiteY6" fmla="*/ 554355 h 963930"/>
                <a:gd name="connsiteX7" fmla="*/ 650557 w 719137"/>
                <a:gd name="connsiteY7" fmla="*/ 401955 h 963930"/>
                <a:gd name="connsiteX8" fmla="*/ 168593 w 719137"/>
                <a:gd name="connsiteY8" fmla="*/ 401955 h 963930"/>
                <a:gd name="connsiteX9" fmla="*/ 168593 w 719137"/>
                <a:gd name="connsiteY9" fmla="*/ 151448 h 963930"/>
                <a:gd name="connsiteX10" fmla="*/ 711518 w 719137"/>
                <a:gd name="connsiteY10" fmla="*/ 151448 h 963930"/>
                <a:gd name="connsiteX11" fmla="*/ 711518 w 719137"/>
                <a:gd name="connsiteY11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137" h="963930">
                  <a:moveTo>
                    <a:pt x="0" y="0"/>
                  </a:moveTo>
                  <a:lnTo>
                    <a:pt x="0" y="963930"/>
                  </a:lnTo>
                  <a:lnTo>
                    <a:pt x="719138" y="963930"/>
                  </a:lnTo>
                  <a:lnTo>
                    <a:pt x="719138" y="813435"/>
                  </a:lnTo>
                  <a:lnTo>
                    <a:pt x="168593" y="813435"/>
                  </a:lnTo>
                  <a:lnTo>
                    <a:pt x="168593" y="554355"/>
                  </a:lnTo>
                  <a:lnTo>
                    <a:pt x="650557" y="554355"/>
                  </a:lnTo>
                  <a:lnTo>
                    <a:pt x="650557" y="401955"/>
                  </a:lnTo>
                  <a:lnTo>
                    <a:pt x="168593" y="401955"/>
                  </a:lnTo>
                  <a:lnTo>
                    <a:pt x="168593" y="151448"/>
                  </a:lnTo>
                  <a:lnTo>
                    <a:pt x="711518" y="151448"/>
                  </a:lnTo>
                  <a:lnTo>
                    <a:pt x="71151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91BEDA5-608A-40CE-A1AF-18691146E75B}"/>
                </a:ext>
              </a:extLst>
            </p:cNvPr>
            <p:cNvSpPr/>
            <p:nvPr/>
          </p:nvSpPr>
          <p:spPr>
            <a:xfrm>
              <a:off x="3422779" y="949"/>
              <a:ext cx="1082551" cy="1001080"/>
            </a:xfrm>
            <a:custGeom>
              <a:avLst/>
              <a:gdLst>
                <a:gd name="connsiteX0" fmla="*/ 637093 w 1082551"/>
                <a:gd name="connsiteY0" fmla="*/ 500065 h 1001080"/>
                <a:gd name="connsiteX1" fmla="*/ 635188 w 1082551"/>
                <a:gd name="connsiteY1" fmla="*/ 484825 h 1001080"/>
                <a:gd name="connsiteX2" fmla="*/ 823783 w 1082551"/>
                <a:gd name="connsiteY2" fmla="*/ 335283 h 1001080"/>
                <a:gd name="connsiteX3" fmla="*/ 863788 w 1082551"/>
                <a:gd name="connsiteY3" fmla="*/ 501970 h 1001080"/>
                <a:gd name="connsiteX4" fmla="*/ 863788 w 1082551"/>
                <a:gd name="connsiteY4" fmla="*/ 504828 h 1001080"/>
                <a:gd name="connsiteX5" fmla="*/ 540890 w 1082551"/>
                <a:gd name="connsiteY5" fmla="*/ 844871 h 1001080"/>
                <a:gd name="connsiteX6" fmla="*/ 298955 w 1082551"/>
                <a:gd name="connsiteY6" fmla="*/ 735333 h 1001080"/>
                <a:gd name="connsiteX7" fmla="*/ 494218 w 1082551"/>
                <a:gd name="connsiteY7" fmla="*/ 593410 h 1001080"/>
                <a:gd name="connsiteX8" fmla="*/ 538033 w 1082551"/>
                <a:gd name="connsiteY8" fmla="*/ 603888 h 1001080"/>
                <a:gd name="connsiteX9" fmla="*/ 637093 w 1082551"/>
                <a:gd name="connsiteY9" fmla="*/ 500065 h 1001080"/>
                <a:gd name="connsiteX10" fmla="*/ 215135 w 1082551"/>
                <a:gd name="connsiteY10" fmla="*/ 501018 h 1001080"/>
                <a:gd name="connsiteX11" fmla="*/ 215135 w 1082551"/>
                <a:gd name="connsiteY11" fmla="*/ 498160 h 1001080"/>
                <a:gd name="connsiteX12" fmla="*/ 538033 w 1082551"/>
                <a:gd name="connsiteY12" fmla="*/ 158118 h 1001080"/>
                <a:gd name="connsiteX13" fmla="*/ 779968 w 1082551"/>
                <a:gd name="connsiteY13" fmla="*/ 267655 h 1001080"/>
                <a:gd name="connsiteX14" fmla="*/ 584705 w 1082551"/>
                <a:gd name="connsiteY14" fmla="*/ 409578 h 1001080"/>
                <a:gd name="connsiteX15" fmla="*/ 540890 w 1082551"/>
                <a:gd name="connsiteY15" fmla="*/ 399100 h 1001080"/>
                <a:gd name="connsiteX16" fmla="*/ 441830 w 1082551"/>
                <a:gd name="connsiteY16" fmla="*/ 503875 h 1001080"/>
                <a:gd name="connsiteX17" fmla="*/ 443735 w 1082551"/>
                <a:gd name="connsiteY17" fmla="*/ 519115 h 1001080"/>
                <a:gd name="connsiteX18" fmla="*/ 255140 w 1082551"/>
                <a:gd name="connsiteY18" fmla="*/ 668658 h 1001080"/>
                <a:gd name="connsiteX19" fmla="*/ 215135 w 1082551"/>
                <a:gd name="connsiteY19" fmla="*/ 501018 h 1001080"/>
                <a:gd name="connsiteX20" fmla="*/ 39875 w 1082551"/>
                <a:gd name="connsiteY20" fmla="*/ 500065 h 1001080"/>
                <a:gd name="connsiteX21" fmla="*/ 39875 w 1082551"/>
                <a:gd name="connsiteY21" fmla="*/ 502923 h 1001080"/>
                <a:gd name="connsiteX22" fmla="*/ 120838 w 1082551"/>
                <a:gd name="connsiteY22" fmla="*/ 779148 h 1001080"/>
                <a:gd name="connsiteX23" fmla="*/ 823 w 1082551"/>
                <a:gd name="connsiteY23" fmla="*/ 909640 h 1001080"/>
                <a:gd name="connsiteX24" fmla="*/ 158938 w 1082551"/>
                <a:gd name="connsiteY24" fmla="*/ 829630 h 1001080"/>
                <a:gd name="connsiteX25" fmla="*/ 539938 w 1082551"/>
                <a:gd name="connsiteY25" fmla="*/ 1001080 h 1001080"/>
                <a:gd name="connsiteX26" fmla="*/ 1042858 w 1082551"/>
                <a:gd name="connsiteY26" fmla="*/ 500065 h 1001080"/>
                <a:gd name="connsiteX27" fmla="*/ 1042858 w 1082551"/>
                <a:gd name="connsiteY27" fmla="*/ 497208 h 1001080"/>
                <a:gd name="connsiteX28" fmla="*/ 961895 w 1082551"/>
                <a:gd name="connsiteY28" fmla="*/ 221935 h 1001080"/>
                <a:gd name="connsiteX29" fmla="*/ 1081910 w 1082551"/>
                <a:gd name="connsiteY29" fmla="*/ 91443 h 1001080"/>
                <a:gd name="connsiteX30" fmla="*/ 923795 w 1082551"/>
                <a:gd name="connsiteY30" fmla="*/ 171453 h 1001080"/>
                <a:gd name="connsiteX31" fmla="*/ 542795 w 1082551"/>
                <a:gd name="connsiteY31" fmla="*/ 3 h 1001080"/>
                <a:gd name="connsiteX32" fmla="*/ 39875 w 1082551"/>
                <a:gd name="connsiteY32" fmla="*/ 500065 h 100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2551" h="1001080">
                  <a:moveTo>
                    <a:pt x="637093" y="500065"/>
                  </a:moveTo>
                  <a:cubicBezTo>
                    <a:pt x="637093" y="495303"/>
                    <a:pt x="637093" y="489588"/>
                    <a:pt x="635188" y="484825"/>
                  </a:cubicBezTo>
                  <a:cubicBezTo>
                    <a:pt x="703768" y="432438"/>
                    <a:pt x="767585" y="381955"/>
                    <a:pt x="823783" y="335283"/>
                  </a:cubicBezTo>
                  <a:cubicBezTo>
                    <a:pt x="849500" y="385765"/>
                    <a:pt x="863788" y="441963"/>
                    <a:pt x="863788" y="501970"/>
                  </a:cubicBezTo>
                  <a:lnTo>
                    <a:pt x="863788" y="504828"/>
                  </a:lnTo>
                  <a:cubicBezTo>
                    <a:pt x="863788" y="692471"/>
                    <a:pt x="731390" y="844871"/>
                    <a:pt x="540890" y="844871"/>
                  </a:cubicBezTo>
                  <a:cubicBezTo>
                    <a:pt x="441830" y="844871"/>
                    <a:pt x="356105" y="802008"/>
                    <a:pt x="298955" y="735333"/>
                  </a:cubicBezTo>
                  <a:cubicBezTo>
                    <a:pt x="358010" y="693423"/>
                    <a:pt x="425638" y="645798"/>
                    <a:pt x="494218" y="593410"/>
                  </a:cubicBezTo>
                  <a:cubicBezTo>
                    <a:pt x="507553" y="601030"/>
                    <a:pt x="522793" y="603888"/>
                    <a:pt x="538033" y="603888"/>
                  </a:cubicBezTo>
                  <a:cubicBezTo>
                    <a:pt x="592325" y="604840"/>
                    <a:pt x="637093" y="558168"/>
                    <a:pt x="637093" y="500065"/>
                  </a:cubicBezTo>
                  <a:moveTo>
                    <a:pt x="215135" y="501018"/>
                  </a:moveTo>
                  <a:lnTo>
                    <a:pt x="215135" y="498160"/>
                  </a:lnTo>
                  <a:cubicBezTo>
                    <a:pt x="215135" y="310518"/>
                    <a:pt x="347533" y="158118"/>
                    <a:pt x="538033" y="158118"/>
                  </a:cubicBezTo>
                  <a:cubicBezTo>
                    <a:pt x="637093" y="158118"/>
                    <a:pt x="722818" y="200980"/>
                    <a:pt x="779968" y="267655"/>
                  </a:cubicBezTo>
                  <a:cubicBezTo>
                    <a:pt x="720913" y="309565"/>
                    <a:pt x="653285" y="357190"/>
                    <a:pt x="584705" y="409578"/>
                  </a:cubicBezTo>
                  <a:cubicBezTo>
                    <a:pt x="571370" y="401958"/>
                    <a:pt x="556130" y="399100"/>
                    <a:pt x="540890" y="399100"/>
                  </a:cubicBezTo>
                  <a:cubicBezTo>
                    <a:pt x="485645" y="399100"/>
                    <a:pt x="441830" y="445773"/>
                    <a:pt x="441830" y="503875"/>
                  </a:cubicBezTo>
                  <a:cubicBezTo>
                    <a:pt x="441830" y="508638"/>
                    <a:pt x="441830" y="514353"/>
                    <a:pt x="443735" y="519115"/>
                  </a:cubicBezTo>
                  <a:cubicBezTo>
                    <a:pt x="375155" y="571503"/>
                    <a:pt x="311338" y="621985"/>
                    <a:pt x="255140" y="668658"/>
                  </a:cubicBezTo>
                  <a:cubicBezTo>
                    <a:pt x="228470" y="617223"/>
                    <a:pt x="215135" y="561025"/>
                    <a:pt x="215135" y="501018"/>
                  </a:cubicBezTo>
                  <a:moveTo>
                    <a:pt x="39875" y="500065"/>
                  </a:moveTo>
                  <a:lnTo>
                    <a:pt x="39875" y="502923"/>
                  </a:lnTo>
                  <a:cubicBezTo>
                    <a:pt x="39875" y="604840"/>
                    <a:pt x="68450" y="700090"/>
                    <a:pt x="120838" y="779148"/>
                  </a:cubicBezTo>
                  <a:cubicBezTo>
                    <a:pt x="38923" y="851538"/>
                    <a:pt x="-6797" y="901068"/>
                    <a:pt x="823" y="909640"/>
                  </a:cubicBezTo>
                  <a:cubicBezTo>
                    <a:pt x="8443" y="919165"/>
                    <a:pt x="67498" y="887733"/>
                    <a:pt x="158938" y="829630"/>
                  </a:cubicBezTo>
                  <a:cubicBezTo>
                    <a:pt x="247520" y="932500"/>
                    <a:pt x="381823" y="1001080"/>
                    <a:pt x="539938" y="1001080"/>
                  </a:cubicBezTo>
                  <a:cubicBezTo>
                    <a:pt x="834260" y="1001080"/>
                    <a:pt x="1042858" y="771528"/>
                    <a:pt x="1042858" y="500065"/>
                  </a:cubicBezTo>
                  <a:lnTo>
                    <a:pt x="1042858" y="497208"/>
                  </a:lnTo>
                  <a:cubicBezTo>
                    <a:pt x="1042858" y="395290"/>
                    <a:pt x="1014283" y="300040"/>
                    <a:pt x="961895" y="221935"/>
                  </a:cubicBezTo>
                  <a:cubicBezTo>
                    <a:pt x="1042858" y="151450"/>
                    <a:pt x="1088578" y="101920"/>
                    <a:pt x="1081910" y="91443"/>
                  </a:cubicBezTo>
                  <a:cubicBezTo>
                    <a:pt x="1074290" y="81918"/>
                    <a:pt x="1015235" y="113350"/>
                    <a:pt x="923795" y="171453"/>
                  </a:cubicBezTo>
                  <a:cubicBezTo>
                    <a:pt x="835213" y="68583"/>
                    <a:pt x="700910" y="3"/>
                    <a:pt x="542795" y="3"/>
                  </a:cubicBezTo>
                  <a:cubicBezTo>
                    <a:pt x="248473" y="-950"/>
                    <a:pt x="39875" y="228603"/>
                    <a:pt x="39875" y="50006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99" name="Graphic 6">
            <a:extLst>
              <a:ext uri="{FF2B5EF4-FFF2-40B4-BE49-F238E27FC236}">
                <a16:creationId xmlns:a16="http://schemas.microsoft.com/office/drawing/2014/main" id="{A2BC6861-4F23-4D30-9A8E-EA438EFFC792}"/>
              </a:ext>
            </a:extLst>
          </p:cNvPr>
          <p:cNvGrpSpPr/>
          <p:nvPr/>
        </p:nvGrpSpPr>
        <p:grpSpPr>
          <a:xfrm>
            <a:off x="-2064702" y="14706600"/>
            <a:ext cx="391477" cy="352425"/>
            <a:chOff x="-2064702" y="14706600"/>
            <a:chExt cx="391477" cy="352425"/>
          </a:xfrm>
          <a:solidFill>
            <a:schemeClr val="tx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15DC8FE-50B0-4E7E-A61E-7BFFE2109CDA}"/>
                </a:ext>
              </a:extLst>
            </p:cNvPr>
            <p:cNvSpPr/>
            <p:nvPr/>
          </p:nvSpPr>
          <p:spPr>
            <a:xfrm>
              <a:off x="-1773237" y="14952345"/>
              <a:ext cx="27622" cy="35242"/>
            </a:xfrm>
            <a:custGeom>
              <a:avLst/>
              <a:gdLst>
                <a:gd name="connsiteX0" fmla="*/ 27622 w 27622"/>
                <a:gd name="connsiteY0" fmla="*/ 0 h 35242"/>
                <a:gd name="connsiteX1" fmla="*/ 27622 w 27622"/>
                <a:gd name="connsiteY1" fmla="*/ 9525 h 35242"/>
                <a:gd name="connsiteX2" fmla="*/ 26670 w 27622"/>
                <a:gd name="connsiteY2" fmla="*/ 9525 h 35242"/>
                <a:gd name="connsiteX3" fmla="*/ 16193 w 27622"/>
                <a:gd name="connsiteY3" fmla="*/ 2857 h 35242"/>
                <a:gd name="connsiteX4" fmla="*/ 16193 w 27622"/>
                <a:gd name="connsiteY4" fmla="*/ 29527 h 35242"/>
                <a:gd name="connsiteX5" fmla="*/ 20955 w 27622"/>
                <a:gd name="connsiteY5" fmla="*/ 34290 h 35242"/>
                <a:gd name="connsiteX6" fmla="*/ 20955 w 27622"/>
                <a:gd name="connsiteY6" fmla="*/ 35242 h 35242"/>
                <a:gd name="connsiteX7" fmla="*/ 6668 w 27622"/>
                <a:gd name="connsiteY7" fmla="*/ 35242 h 35242"/>
                <a:gd name="connsiteX8" fmla="*/ 6668 w 27622"/>
                <a:gd name="connsiteY8" fmla="*/ 34290 h 35242"/>
                <a:gd name="connsiteX9" fmla="*/ 11430 w 27622"/>
                <a:gd name="connsiteY9" fmla="*/ 29527 h 35242"/>
                <a:gd name="connsiteX10" fmla="*/ 11430 w 27622"/>
                <a:gd name="connsiteY10" fmla="*/ 2857 h 35242"/>
                <a:gd name="connsiteX11" fmla="*/ 953 w 27622"/>
                <a:gd name="connsiteY11" fmla="*/ 9525 h 35242"/>
                <a:gd name="connsiteX12" fmla="*/ 0 w 27622"/>
                <a:gd name="connsiteY12" fmla="*/ 9525 h 35242"/>
                <a:gd name="connsiteX13" fmla="*/ 0 w 27622"/>
                <a:gd name="connsiteY13" fmla="*/ 0 h 35242"/>
                <a:gd name="connsiteX14" fmla="*/ 27622 w 27622"/>
                <a:gd name="connsiteY14" fmla="*/ 0 h 35242"/>
                <a:gd name="connsiteX15" fmla="*/ 27622 w 27622"/>
                <a:gd name="connsiteY15" fmla="*/ 0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22" h="35242">
                  <a:moveTo>
                    <a:pt x="27622" y="0"/>
                  </a:moveTo>
                  <a:lnTo>
                    <a:pt x="27622" y="9525"/>
                  </a:lnTo>
                  <a:lnTo>
                    <a:pt x="26670" y="9525"/>
                  </a:lnTo>
                  <a:cubicBezTo>
                    <a:pt x="25718" y="3809"/>
                    <a:pt x="23813" y="2857"/>
                    <a:pt x="16193" y="2857"/>
                  </a:cubicBezTo>
                  <a:lnTo>
                    <a:pt x="16193" y="29527"/>
                  </a:lnTo>
                  <a:cubicBezTo>
                    <a:pt x="16193" y="32384"/>
                    <a:pt x="18097" y="34290"/>
                    <a:pt x="20955" y="34290"/>
                  </a:cubicBezTo>
                  <a:lnTo>
                    <a:pt x="20955" y="35242"/>
                  </a:lnTo>
                  <a:lnTo>
                    <a:pt x="6668" y="35242"/>
                  </a:lnTo>
                  <a:lnTo>
                    <a:pt x="6668" y="34290"/>
                  </a:lnTo>
                  <a:cubicBezTo>
                    <a:pt x="9525" y="34290"/>
                    <a:pt x="11430" y="33338"/>
                    <a:pt x="11430" y="29527"/>
                  </a:cubicBezTo>
                  <a:lnTo>
                    <a:pt x="11430" y="2857"/>
                  </a:lnTo>
                  <a:cubicBezTo>
                    <a:pt x="3810" y="2857"/>
                    <a:pt x="1905" y="3809"/>
                    <a:pt x="953" y="9525"/>
                  </a:cubicBezTo>
                  <a:lnTo>
                    <a:pt x="0" y="9525"/>
                  </a:lnTo>
                  <a:lnTo>
                    <a:pt x="0" y="0"/>
                  </a:lnTo>
                  <a:lnTo>
                    <a:pt x="27622" y="0"/>
                  </a:lnTo>
                  <a:lnTo>
                    <a:pt x="27622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698861F-0290-4FF4-9081-7164E7AA685A}"/>
                </a:ext>
              </a:extLst>
            </p:cNvPr>
            <p:cNvSpPr/>
            <p:nvPr/>
          </p:nvSpPr>
          <p:spPr>
            <a:xfrm>
              <a:off x="-1740852" y="14953297"/>
              <a:ext cx="33337" cy="35242"/>
            </a:xfrm>
            <a:custGeom>
              <a:avLst/>
              <a:gdLst>
                <a:gd name="connsiteX0" fmla="*/ 22860 w 33337"/>
                <a:gd name="connsiteY0" fmla="*/ 952 h 35242"/>
                <a:gd name="connsiteX1" fmla="*/ 22860 w 33337"/>
                <a:gd name="connsiteY1" fmla="*/ 0 h 35242"/>
                <a:gd name="connsiteX2" fmla="*/ 33338 w 33337"/>
                <a:gd name="connsiteY2" fmla="*/ 0 h 35242"/>
                <a:gd name="connsiteX3" fmla="*/ 33338 w 33337"/>
                <a:gd name="connsiteY3" fmla="*/ 952 h 35242"/>
                <a:gd name="connsiteX4" fmla="*/ 28575 w 33337"/>
                <a:gd name="connsiteY4" fmla="*/ 4763 h 35242"/>
                <a:gd name="connsiteX5" fmla="*/ 20003 w 33337"/>
                <a:gd name="connsiteY5" fmla="*/ 19050 h 35242"/>
                <a:gd name="connsiteX6" fmla="*/ 20003 w 33337"/>
                <a:gd name="connsiteY6" fmla="*/ 29527 h 35242"/>
                <a:gd name="connsiteX7" fmla="*/ 24765 w 33337"/>
                <a:gd name="connsiteY7" fmla="*/ 34290 h 35242"/>
                <a:gd name="connsiteX8" fmla="*/ 24765 w 33337"/>
                <a:gd name="connsiteY8" fmla="*/ 35242 h 35242"/>
                <a:gd name="connsiteX9" fmla="*/ 9525 w 33337"/>
                <a:gd name="connsiteY9" fmla="*/ 35242 h 35242"/>
                <a:gd name="connsiteX10" fmla="*/ 9525 w 33337"/>
                <a:gd name="connsiteY10" fmla="*/ 34290 h 35242"/>
                <a:gd name="connsiteX11" fmla="*/ 14288 w 33337"/>
                <a:gd name="connsiteY11" fmla="*/ 29527 h 35242"/>
                <a:gd name="connsiteX12" fmla="*/ 14288 w 33337"/>
                <a:gd name="connsiteY12" fmla="*/ 20002 h 35242"/>
                <a:gd name="connsiteX13" fmla="*/ 4763 w 33337"/>
                <a:gd name="connsiteY13" fmla="*/ 4763 h 35242"/>
                <a:gd name="connsiteX14" fmla="*/ 0 w 33337"/>
                <a:gd name="connsiteY14" fmla="*/ 952 h 35242"/>
                <a:gd name="connsiteX15" fmla="*/ 0 w 33337"/>
                <a:gd name="connsiteY15" fmla="*/ 0 h 35242"/>
                <a:gd name="connsiteX16" fmla="*/ 14288 w 33337"/>
                <a:gd name="connsiteY16" fmla="*/ 0 h 35242"/>
                <a:gd name="connsiteX17" fmla="*/ 14288 w 33337"/>
                <a:gd name="connsiteY17" fmla="*/ 952 h 35242"/>
                <a:gd name="connsiteX18" fmla="*/ 11430 w 33337"/>
                <a:gd name="connsiteY18" fmla="*/ 2857 h 35242"/>
                <a:gd name="connsiteX19" fmla="*/ 12383 w 33337"/>
                <a:gd name="connsiteY19" fmla="*/ 4763 h 35242"/>
                <a:gd name="connsiteX20" fmla="*/ 19050 w 33337"/>
                <a:gd name="connsiteY20" fmla="*/ 16192 h 35242"/>
                <a:gd name="connsiteX21" fmla="*/ 25718 w 33337"/>
                <a:gd name="connsiteY21" fmla="*/ 3810 h 35242"/>
                <a:gd name="connsiteX22" fmla="*/ 25718 w 33337"/>
                <a:gd name="connsiteY22" fmla="*/ 2857 h 35242"/>
                <a:gd name="connsiteX23" fmla="*/ 22860 w 33337"/>
                <a:gd name="connsiteY23" fmla="*/ 952 h 35242"/>
                <a:gd name="connsiteX24" fmla="*/ 22860 w 33337"/>
                <a:gd name="connsiteY24" fmla="*/ 95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3337" h="35242">
                  <a:moveTo>
                    <a:pt x="22860" y="952"/>
                  </a:moveTo>
                  <a:lnTo>
                    <a:pt x="22860" y="0"/>
                  </a:lnTo>
                  <a:lnTo>
                    <a:pt x="33338" y="0"/>
                  </a:lnTo>
                  <a:lnTo>
                    <a:pt x="33338" y="952"/>
                  </a:lnTo>
                  <a:cubicBezTo>
                    <a:pt x="31433" y="952"/>
                    <a:pt x="29528" y="2857"/>
                    <a:pt x="28575" y="4763"/>
                  </a:cubicBezTo>
                  <a:cubicBezTo>
                    <a:pt x="27622" y="6667"/>
                    <a:pt x="20003" y="19050"/>
                    <a:pt x="20003" y="19050"/>
                  </a:cubicBezTo>
                  <a:lnTo>
                    <a:pt x="20003" y="29527"/>
                  </a:lnTo>
                  <a:cubicBezTo>
                    <a:pt x="20003" y="33338"/>
                    <a:pt x="20955" y="34290"/>
                    <a:pt x="24765" y="34290"/>
                  </a:cubicBezTo>
                  <a:lnTo>
                    <a:pt x="24765" y="35242"/>
                  </a:lnTo>
                  <a:lnTo>
                    <a:pt x="9525" y="35242"/>
                  </a:lnTo>
                  <a:lnTo>
                    <a:pt x="9525" y="34290"/>
                  </a:lnTo>
                  <a:cubicBezTo>
                    <a:pt x="13335" y="34290"/>
                    <a:pt x="14288" y="33338"/>
                    <a:pt x="14288" y="29527"/>
                  </a:cubicBezTo>
                  <a:lnTo>
                    <a:pt x="14288" y="20002"/>
                  </a:lnTo>
                  <a:cubicBezTo>
                    <a:pt x="14288" y="20002"/>
                    <a:pt x="5715" y="6667"/>
                    <a:pt x="4763" y="4763"/>
                  </a:cubicBezTo>
                  <a:cubicBezTo>
                    <a:pt x="3810" y="2857"/>
                    <a:pt x="1905" y="952"/>
                    <a:pt x="0" y="952"/>
                  </a:cubicBezTo>
                  <a:lnTo>
                    <a:pt x="0" y="0"/>
                  </a:lnTo>
                  <a:lnTo>
                    <a:pt x="14288" y="0"/>
                  </a:lnTo>
                  <a:lnTo>
                    <a:pt x="14288" y="952"/>
                  </a:lnTo>
                  <a:cubicBezTo>
                    <a:pt x="12383" y="952"/>
                    <a:pt x="11430" y="1905"/>
                    <a:pt x="11430" y="2857"/>
                  </a:cubicBezTo>
                  <a:cubicBezTo>
                    <a:pt x="11430" y="3810"/>
                    <a:pt x="11430" y="3810"/>
                    <a:pt x="12383" y="4763"/>
                  </a:cubicBezTo>
                  <a:cubicBezTo>
                    <a:pt x="12383" y="4763"/>
                    <a:pt x="19050" y="16192"/>
                    <a:pt x="19050" y="16192"/>
                  </a:cubicBezTo>
                  <a:cubicBezTo>
                    <a:pt x="19050" y="16192"/>
                    <a:pt x="25718" y="4763"/>
                    <a:pt x="25718" y="3810"/>
                  </a:cubicBezTo>
                  <a:cubicBezTo>
                    <a:pt x="25718" y="3810"/>
                    <a:pt x="25718" y="2857"/>
                    <a:pt x="25718" y="2857"/>
                  </a:cubicBezTo>
                  <a:cubicBezTo>
                    <a:pt x="25718" y="1905"/>
                    <a:pt x="24765" y="952"/>
                    <a:pt x="22860" y="952"/>
                  </a:cubicBezTo>
                  <a:lnTo>
                    <a:pt x="22860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96EA0E6-6306-4990-8BD9-F101392146CF}"/>
                </a:ext>
              </a:extLst>
            </p:cNvPr>
            <p:cNvSpPr/>
            <p:nvPr/>
          </p:nvSpPr>
          <p:spPr>
            <a:xfrm>
              <a:off x="-1821815" y="14950439"/>
              <a:ext cx="21907" cy="36195"/>
            </a:xfrm>
            <a:custGeom>
              <a:avLst/>
              <a:gdLst>
                <a:gd name="connsiteX0" fmla="*/ 20003 w 21907"/>
                <a:gd name="connsiteY0" fmla="*/ 952 h 36195"/>
                <a:gd name="connsiteX1" fmla="*/ 20955 w 21907"/>
                <a:gd name="connsiteY1" fmla="*/ 12383 h 36195"/>
                <a:gd name="connsiteX2" fmla="*/ 20003 w 21907"/>
                <a:gd name="connsiteY2" fmla="*/ 12383 h 36195"/>
                <a:gd name="connsiteX3" fmla="*/ 11430 w 21907"/>
                <a:gd name="connsiteY3" fmla="*/ 2858 h 36195"/>
                <a:gd name="connsiteX4" fmla="*/ 6668 w 21907"/>
                <a:gd name="connsiteY4" fmla="*/ 7620 h 36195"/>
                <a:gd name="connsiteX5" fmla="*/ 11430 w 21907"/>
                <a:gd name="connsiteY5" fmla="*/ 14288 h 36195"/>
                <a:gd name="connsiteX6" fmla="*/ 17145 w 21907"/>
                <a:gd name="connsiteY6" fmla="*/ 18098 h 36195"/>
                <a:gd name="connsiteX7" fmla="*/ 21908 w 21907"/>
                <a:gd name="connsiteY7" fmla="*/ 26670 h 36195"/>
                <a:gd name="connsiteX8" fmla="*/ 12383 w 21907"/>
                <a:gd name="connsiteY8" fmla="*/ 36195 h 36195"/>
                <a:gd name="connsiteX9" fmla="*/ 4763 w 21907"/>
                <a:gd name="connsiteY9" fmla="*/ 34290 h 36195"/>
                <a:gd name="connsiteX10" fmla="*/ 2858 w 21907"/>
                <a:gd name="connsiteY10" fmla="*/ 36195 h 36195"/>
                <a:gd name="connsiteX11" fmla="*/ 1905 w 21907"/>
                <a:gd name="connsiteY11" fmla="*/ 36195 h 36195"/>
                <a:gd name="connsiteX12" fmla="*/ 0 w 21907"/>
                <a:gd name="connsiteY12" fmla="*/ 24765 h 36195"/>
                <a:gd name="connsiteX13" fmla="*/ 953 w 21907"/>
                <a:gd name="connsiteY13" fmla="*/ 24765 h 36195"/>
                <a:gd name="connsiteX14" fmla="*/ 10478 w 21907"/>
                <a:gd name="connsiteY14" fmla="*/ 34290 h 36195"/>
                <a:gd name="connsiteX15" fmla="*/ 16193 w 21907"/>
                <a:gd name="connsiteY15" fmla="*/ 28575 h 36195"/>
                <a:gd name="connsiteX16" fmla="*/ 12383 w 21907"/>
                <a:gd name="connsiteY16" fmla="*/ 21908 h 36195"/>
                <a:gd name="connsiteX17" fmla="*/ 5715 w 21907"/>
                <a:gd name="connsiteY17" fmla="*/ 17145 h 36195"/>
                <a:gd name="connsiteX18" fmla="*/ 953 w 21907"/>
                <a:gd name="connsiteY18" fmla="*/ 8573 h 36195"/>
                <a:gd name="connsiteX19" fmla="*/ 9525 w 21907"/>
                <a:gd name="connsiteY19" fmla="*/ 0 h 36195"/>
                <a:gd name="connsiteX20" fmla="*/ 16193 w 21907"/>
                <a:gd name="connsiteY20" fmla="*/ 1906 h 36195"/>
                <a:gd name="connsiteX21" fmla="*/ 18097 w 21907"/>
                <a:gd name="connsiteY21" fmla="*/ 0 h 36195"/>
                <a:gd name="connsiteX22" fmla="*/ 20003 w 21907"/>
                <a:gd name="connsiteY22" fmla="*/ 0 h 36195"/>
                <a:gd name="connsiteX23" fmla="*/ 20003 w 21907"/>
                <a:gd name="connsiteY23" fmla="*/ 952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07" h="36195">
                  <a:moveTo>
                    <a:pt x="20003" y="952"/>
                  </a:moveTo>
                  <a:lnTo>
                    <a:pt x="20955" y="12383"/>
                  </a:lnTo>
                  <a:lnTo>
                    <a:pt x="20003" y="12383"/>
                  </a:lnTo>
                  <a:cubicBezTo>
                    <a:pt x="18097" y="6668"/>
                    <a:pt x="15240" y="2858"/>
                    <a:pt x="11430" y="2858"/>
                  </a:cubicBezTo>
                  <a:cubicBezTo>
                    <a:pt x="8572" y="2858"/>
                    <a:pt x="6668" y="4763"/>
                    <a:pt x="6668" y="7620"/>
                  </a:cubicBezTo>
                  <a:cubicBezTo>
                    <a:pt x="6668" y="10477"/>
                    <a:pt x="8572" y="12383"/>
                    <a:pt x="11430" y="14288"/>
                  </a:cubicBezTo>
                  <a:cubicBezTo>
                    <a:pt x="14288" y="16193"/>
                    <a:pt x="16193" y="17145"/>
                    <a:pt x="17145" y="18098"/>
                  </a:cubicBezTo>
                  <a:cubicBezTo>
                    <a:pt x="20003" y="20002"/>
                    <a:pt x="21908" y="22860"/>
                    <a:pt x="21908" y="26670"/>
                  </a:cubicBezTo>
                  <a:cubicBezTo>
                    <a:pt x="21908" y="32385"/>
                    <a:pt x="17145" y="36195"/>
                    <a:pt x="12383" y="36195"/>
                  </a:cubicBezTo>
                  <a:cubicBezTo>
                    <a:pt x="8572" y="36195"/>
                    <a:pt x="6668" y="34290"/>
                    <a:pt x="4763" y="34290"/>
                  </a:cubicBezTo>
                  <a:cubicBezTo>
                    <a:pt x="3810" y="34290"/>
                    <a:pt x="3810" y="35243"/>
                    <a:pt x="2858" y="36195"/>
                  </a:cubicBezTo>
                  <a:lnTo>
                    <a:pt x="1905" y="36195"/>
                  </a:lnTo>
                  <a:lnTo>
                    <a:pt x="0" y="24765"/>
                  </a:lnTo>
                  <a:lnTo>
                    <a:pt x="953" y="24765"/>
                  </a:lnTo>
                  <a:cubicBezTo>
                    <a:pt x="2858" y="30481"/>
                    <a:pt x="6668" y="34290"/>
                    <a:pt x="10478" y="34290"/>
                  </a:cubicBezTo>
                  <a:cubicBezTo>
                    <a:pt x="13335" y="34290"/>
                    <a:pt x="16193" y="32385"/>
                    <a:pt x="16193" y="28575"/>
                  </a:cubicBezTo>
                  <a:cubicBezTo>
                    <a:pt x="16193" y="24765"/>
                    <a:pt x="14288" y="23813"/>
                    <a:pt x="12383" y="21908"/>
                  </a:cubicBezTo>
                  <a:cubicBezTo>
                    <a:pt x="10478" y="20002"/>
                    <a:pt x="7620" y="18098"/>
                    <a:pt x="5715" y="17145"/>
                  </a:cubicBezTo>
                  <a:cubicBezTo>
                    <a:pt x="2858" y="15240"/>
                    <a:pt x="953" y="12383"/>
                    <a:pt x="953" y="8573"/>
                  </a:cubicBezTo>
                  <a:cubicBezTo>
                    <a:pt x="953" y="3810"/>
                    <a:pt x="3810" y="0"/>
                    <a:pt x="9525" y="0"/>
                  </a:cubicBezTo>
                  <a:cubicBezTo>
                    <a:pt x="11430" y="0"/>
                    <a:pt x="14288" y="1906"/>
                    <a:pt x="16193" y="1906"/>
                  </a:cubicBezTo>
                  <a:cubicBezTo>
                    <a:pt x="17145" y="1906"/>
                    <a:pt x="18097" y="952"/>
                    <a:pt x="18097" y="0"/>
                  </a:cubicBezTo>
                  <a:lnTo>
                    <a:pt x="20003" y="0"/>
                  </a:lnTo>
                  <a:lnTo>
                    <a:pt x="20003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25E3B84-9793-494E-B6CC-5986EE13C185}"/>
                </a:ext>
              </a:extLst>
            </p:cNvPr>
            <p:cNvSpPr/>
            <p:nvPr/>
          </p:nvSpPr>
          <p:spPr>
            <a:xfrm>
              <a:off x="-1791334" y="14952345"/>
              <a:ext cx="14287" cy="35242"/>
            </a:xfrm>
            <a:custGeom>
              <a:avLst/>
              <a:gdLst>
                <a:gd name="connsiteX0" fmla="*/ 9525 w 14287"/>
                <a:gd name="connsiteY0" fmla="*/ 5715 h 35242"/>
                <a:gd name="connsiteX1" fmla="*/ 14288 w 14287"/>
                <a:gd name="connsiteY1" fmla="*/ 952 h 35242"/>
                <a:gd name="connsiteX2" fmla="*/ 14288 w 14287"/>
                <a:gd name="connsiteY2" fmla="*/ 0 h 35242"/>
                <a:gd name="connsiteX3" fmla="*/ 0 w 14287"/>
                <a:gd name="connsiteY3" fmla="*/ 0 h 35242"/>
                <a:gd name="connsiteX4" fmla="*/ 0 w 14287"/>
                <a:gd name="connsiteY4" fmla="*/ 952 h 35242"/>
                <a:gd name="connsiteX5" fmla="*/ 4763 w 14287"/>
                <a:gd name="connsiteY5" fmla="*/ 5715 h 35242"/>
                <a:gd name="connsiteX6" fmla="*/ 4763 w 14287"/>
                <a:gd name="connsiteY6" fmla="*/ 29527 h 35242"/>
                <a:gd name="connsiteX7" fmla="*/ 0 w 14287"/>
                <a:gd name="connsiteY7" fmla="*/ 34290 h 35242"/>
                <a:gd name="connsiteX8" fmla="*/ 0 w 14287"/>
                <a:gd name="connsiteY8" fmla="*/ 35242 h 35242"/>
                <a:gd name="connsiteX9" fmla="*/ 14288 w 14287"/>
                <a:gd name="connsiteY9" fmla="*/ 35242 h 35242"/>
                <a:gd name="connsiteX10" fmla="*/ 14288 w 14287"/>
                <a:gd name="connsiteY10" fmla="*/ 34290 h 35242"/>
                <a:gd name="connsiteX11" fmla="*/ 9525 w 14287"/>
                <a:gd name="connsiteY11" fmla="*/ 29527 h 35242"/>
                <a:gd name="connsiteX12" fmla="*/ 9525 w 14287"/>
                <a:gd name="connsiteY12" fmla="*/ 5715 h 35242"/>
                <a:gd name="connsiteX13" fmla="*/ 9525 w 14287"/>
                <a:gd name="connsiteY13" fmla="*/ 571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2">
                  <a:moveTo>
                    <a:pt x="9525" y="5715"/>
                  </a:moveTo>
                  <a:cubicBezTo>
                    <a:pt x="9525" y="2857"/>
                    <a:pt x="11430" y="952"/>
                    <a:pt x="14288" y="952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2857" y="34290"/>
                    <a:pt x="0" y="34290"/>
                  </a:cubicBezTo>
                  <a:lnTo>
                    <a:pt x="0" y="35242"/>
                  </a:lnTo>
                  <a:lnTo>
                    <a:pt x="14288" y="35242"/>
                  </a:lnTo>
                  <a:lnTo>
                    <a:pt x="14288" y="34290"/>
                  </a:lnTo>
                  <a:cubicBezTo>
                    <a:pt x="11430" y="34290"/>
                    <a:pt x="9525" y="33338"/>
                    <a:pt x="9525" y="29527"/>
                  </a:cubicBezTo>
                  <a:lnTo>
                    <a:pt x="9525" y="5715"/>
                  </a:lnTo>
                  <a:lnTo>
                    <a:pt x="9525" y="57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48C7424-BE96-4856-B795-5BBD6215984B}"/>
                </a:ext>
              </a:extLst>
            </p:cNvPr>
            <p:cNvSpPr/>
            <p:nvPr/>
          </p:nvSpPr>
          <p:spPr>
            <a:xfrm>
              <a:off x="-1890394" y="14953297"/>
              <a:ext cx="27622" cy="35242"/>
            </a:xfrm>
            <a:custGeom>
              <a:avLst/>
              <a:gdLst>
                <a:gd name="connsiteX0" fmla="*/ 27622 w 27622"/>
                <a:gd name="connsiteY0" fmla="*/ 25717 h 35242"/>
                <a:gd name="connsiteX1" fmla="*/ 18097 w 27622"/>
                <a:gd name="connsiteY1" fmla="*/ 32385 h 35242"/>
                <a:gd name="connsiteX2" fmla="*/ 12382 w 27622"/>
                <a:gd name="connsiteY2" fmla="*/ 32385 h 35242"/>
                <a:gd name="connsiteX3" fmla="*/ 9525 w 27622"/>
                <a:gd name="connsiteY3" fmla="*/ 30480 h 35242"/>
                <a:gd name="connsiteX4" fmla="*/ 9525 w 27622"/>
                <a:gd name="connsiteY4" fmla="*/ 18098 h 35242"/>
                <a:gd name="connsiteX5" fmla="*/ 17145 w 27622"/>
                <a:gd name="connsiteY5" fmla="*/ 18098 h 35242"/>
                <a:gd name="connsiteX6" fmla="*/ 21907 w 27622"/>
                <a:gd name="connsiteY6" fmla="*/ 22860 h 35242"/>
                <a:gd name="connsiteX7" fmla="*/ 22860 w 27622"/>
                <a:gd name="connsiteY7" fmla="*/ 22860 h 35242"/>
                <a:gd name="connsiteX8" fmla="*/ 22860 w 27622"/>
                <a:gd name="connsiteY8" fmla="*/ 10477 h 35242"/>
                <a:gd name="connsiteX9" fmla="*/ 21907 w 27622"/>
                <a:gd name="connsiteY9" fmla="*/ 10477 h 35242"/>
                <a:gd name="connsiteX10" fmla="*/ 17145 w 27622"/>
                <a:gd name="connsiteY10" fmla="*/ 15240 h 35242"/>
                <a:gd name="connsiteX11" fmla="*/ 9525 w 27622"/>
                <a:gd name="connsiteY11" fmla="*/ 15240 h 35242"/>
                <a:gd name="connsiteX12" fmla="*/ 9525 w 27622"/>
                <a:gd name="connsiteY12" fmla="*/ 3810 h 35242"/>
                <a:gd name="connsiteX13" fmla="*/ 11430 w 27622"/>
                <a:gd name="connsiteY13" fmla="*/ 1905 h 35242"/>
                <a:gd name="connsiteX14" fmla="*/ 18097 w 27622"/>
                <a:gd name="connsiteY14" fmla="*/ 1905 h 35242"/>
                <a:gd name="connsiteX15" fmla="*/ 24765 w 27622"/>
                <a:gd name="connsiteY15" fmla="*/ 7619 h 35242"/>
                <a:gd name="connsiteX16" fmla="*/ 25717 w 27622"/>
                <a:gd name="connsiteY16" fmla="*/ 7619 h 35242"/>
                <a:gd name="connsiteX17" fmla="*/ 25717 w 27622"/>
                <a:gd name="connsiteY17" fmla="*/ 0 h 35242"/>
                <a:gd name="connsiteX18" fmla="*/ 0 w 27622"/>
                <a:gd name="connsiteY18" fmla="*/ 0 h 35242"/>
                <a:gd name="connsiteX19" fmla="*/ 0 w 27622"/>
                <a:gd name="connsiteY19" fmla="*/ 952 h 35242"/>
                <a:gd name="connsiteX20" fmla="*/ 4763 w 27622"/>
                <a:gd name="connsiteY20" fmla="*/ 5715 h 35242"/>
                <a:gd name="connsiteX21" fmla="*/ 4763 w 27622"/>
                <a:gd name="connsiteY21" fmla="*/ 29527 h 35242"/>
                <a:gd name="connsiteX22" fmla="*/ 0 w 27622"/>
                <a:gd name="connsiteY22" fmla="*/ 34290 h 35242"/>
                <a:gd name="connsiteX23" fmla="*/ 0 w 27622"/>
                <a:gd name="connsiteY23" fmla="*/ 35242 h 35242"/>
                <a:gd name="connsiteX24" fmla="*/ 25717 w 27622"/>
                <a:gd name="connsiteY24" fmla="*/ 35242 h 35242"/>
                <a:gd name="connsiteX25" fmla="*/ 27622 w 27622"/>
                <a:gd name="connsiteY25" fmla="*/ 25717 h 35242"/>
                <a:gd name="connsiteX26" fmla="*/ 27622 w 27622"/>
                <a:gd name="connsiteY26" fmla="*/ 25717 h 35242"/>
                <a:gd name="connsiteX27" fmla="*/ 27622 w 27622"/>
                <a:gd name="connsiteY27" fmla="*/ 25717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22" h="35242">
                  <a:moveTo>
                    <a:pt x="27622" y="25717"/>
                  </a:moveTo>
                  <a:cubicBezTo>
                    <a:pt x="25717" y="29527"/>
                    <a:pt x="23813" y="32385"/>
                    <a:pt x="18097" y="32385"/>
                  </a:cubicBezTo>
                  <a:cubicBezTo>
                    <a:pt x="17145" y="32385"/>
                    <a:pt x="14288" y="32385"/>
                    <a:pt x="12382" y="32385"/>
                  </a:cubicBezTo>
                  <a:cubicBezTo>
                    <a:pt x="10477" y="32385"/>
                    <a:pt x="9525" y="31432"/>
                    <a:pt x="9525" y="30480"/>
                  </a:cubicBezTo>
                  <a:cubicBezTo>
                    <a:pt x="9525" y="29527"/>
                    <a:pt x="9525" y="23813"/>
                    <a:pt x="9525" y="18098"/>
                  </a:cubicBezTo>
                  <a:cubicBezTo>
                    <a:pt x="10477" y="18098"/>
                    <a:pt x="15240" y="18098"/>
                    <a:pt x="17145" y="18098"/>
                  </a:cubicBezTo>
                  <a:cubicBezTo>
                    <a:pt x="20002" y="18098"/>
                    <a:pt x="21907" y="20002"/>
                    <a:pt x="21907" y="22860"/>
                  </a:cubicBezTo>
                  <a:lnTo>
                    <a:pt x="22860" y="22860"/>
                  </a:lnTo>
                  <a:lnTo>
                    <a:pt x="22860" y="10477"/>
                  </a:lnTo>
                  <a:lnTo>
                    <a:pt x="21907" y="10477"/>
                  </a:lnTo>
                  <a:cubicBezTo>
                    <a:pt x="21907" y="14288"/>
                    <a:pt x="20002" y="15240"/>
                    <a:pt x="17145" y="15240"/>
                  </a:cubicBezTo>
                  <a:cubicBezTo>
                    <a:pt x="15240" y="15240"/>
                    <a:pt x="10477" y="15240"/>
                    <a:pt x="9525" y="15240"/>
                  </a:cubicBezTo>
                  <a:cubicBezTo>
                    <a:pt x="9525" y="9525"/>
                    <a:pt x="9525" y="3810"/>
                    <a:pt x="9525" y="3810"/>
                  </a:cubicBezTo>
                  <a:cubicBezTo>
                    <a:pt x="9525" y="2857"/>
                    <a:pt x="10477" y="1905"/>
                    <a:pt x="11430" y="1905"/>
                  </a:cubicBezTo>
                  <a:cubicBezTo>
                    <a:pt x="12382" y="1905"/>
                    <a:pt x="15240" y="1905"/>
                    <a:pt x="18097" y="1905"/>
                  </a:cubicBezTo>
                  <a:cubicBezTo>
                    <a:pt x="21907" y="1905"/>
                    <a:pt x="23813" y="3810"/>
                    <a:pt x="24765" y="7619"/>
                  </a:cubicBezTo>
                  <a:lnTo>
                    <a:pt x="25717" y="7619"/>
                  </a:lnTo>
                  <a:lnTo>
                    <a:pt x="25717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5"/>
                    <a:pt x="3810" y="34290"/>
                    <a:pt x="0" y="34290"/>
                  </a:cubicBezTo>
                  <a:lnTo>
                    <a:pt x="0" y="35242"/>
                  </a:lnTo>
                  <a:lnTo>
                    <a:pt x="25717" y="35242"/>
                  </a:lnTo>
                  <a:lnTo>
                    <a:pt x="27622" y="25717"/>
                  </a:lnTo>
                  <a:lnTo>
                    <a:pt x="27622" y="25717"/>
                  </a:lnTo>
                  <a:lnTo>
                    <a:pt x="27622" y="2571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5617A32-0818-4FB6-9764-DDB4675802AF}"/>
                </a:ext>
              </a:extLst>
            </p:cNvPr>
            <p:cNvSpPr/>
            <p:nvPr/>
          </p:nvSpPr>
          <p:spPr>
            <a:xfrm>
              <a:off x="-1857057" y="14951392"/>
              <a:ext cx="30479" cy="35243"/>
            </a:xfrm>
            <a:custGeom>
              <a:avLst/>
              <a:gdLst>
                <a:gd name="connsiteX0" fmla="*/ 27622 w 30479"/>
                <a:gd name="connsiteY0" fmla="*/ 33338 h 35243"/>
                <a:gd name="connsiteX1" fmla="*/ 17145 w 30479"/>
                <a:gd name="connsiteY1" fmla="*/ 19050 h 35243"/>
                <a:gd name="connsiteX2" fmla="*/ 25717 w 30479"/>
                <a:gd name="connsiteY2" fmla="*/ 9525 h 35243"/>
                <a:gd name="connsiteX3" fmla="*/ 14288 w 30479"/>
                <a:gd name="connsiteY3" fmla="*/ 0 h 35243"/>
                <a:gd name="connsiteX4" fmla="*/ 0 w 30479"/>
                <a:gd name="connsiteY4" fmla="*/ 0 h 35243"/>
                <a:gd name="connsiteX5" fmla="*/ 0 w 30479"/>
                <a:gd name="connsiteY5" fmla="*/ 953 h 35243"/>
                <a:gd name="connsiteX6" fmla="*/ 4763 w 30479"/>
                <a:gd name="connsiteY6" fmla="*/ 5716 h 35243"/>
                <a:gd name="connsiteX7" fmla="*/ 4763 w 30479"/>
                <a:gd name="connsiteY7" fmla="*/ 29528 h 35243"/>
                <a:gd name="connsiteX8" fmla="*/ 0 w 30479"/>
                <a:gd name="connsiteY8" fmla="*/ 34291 h 35243"/>
                <a:gd name="connsiteX9" fmla="*/ 0 w 30479"/>
                <a:gd name="connsiteY9" fmla="*/ 35243 h 35243"/>
                <a:gd name="connsiteX10" fmla="*/ 13335 w 30479"/>
                <a:gd name="connsiteY10" fmla="*/ 35243 h 35243"/>
                <a:gd name="connsiteX11" fmla="*/ 13335 w 30479"/>
                <a:gd name="connsiteY11" fmla="*/ 34291 h 35243"/>
                <a:gd name="connsiteX12" fmla="*/ 8572 w 30479"/>
                <a:gd name="connsiteY12" fmla="*/ 29528 h 35243"/>
                <a:gd name="connsiteX13" fmla="*/ 8572 w 30479"/>
                <a:gd name="connsiteY13" fmla="*/ 19050 h 35243"/>
                <a:gd name="connsiteX14" fmla="*/ 11430 w 30479"/>
                <a:gd name="connsiteY14" fmla="*/ 19050 h 35243"/>
                <a:gd name="connsiteX15" fmla="*/ 22860 w 30479"/>
                <a:gd name="connsiteY15" fmla="*/ 35243 h 35243"/>
                <a:gd name="connsiteX16" fmla="*/ 30480 w 30479"/>
                <a:gd name="connsiteY16" fmla="*/ 35243 h 35243"/>
                <a:gd name="connsiteX17" fmla="*/ 30480 w 30479"/>
                <a:gd name="connsiteY17" fmla="*/ 34291 h 35243"/>
                <a:gd name="connsiteX18" fmla="*/ 27622 w 30479"/>
                <a:gd name="connsiteY18" fmla="*/ 33338 h 35243"/>
                <a:gd name="connsiteX19" fmla="*/ 27622 w 30479"/>
                <a:gd name="connsiteY19" fmla="*/ 33338 h 35243"/>
                <a:gd name="connsiteX20" fmla="*/ 9525 w 30479"/>
                <a:gd name="connsiteY20" fmla="*/ 18098 h 35243"/>
                <a:gd name="connsiteX21" fmla="*/ 9525 w 30479"/>
                <a:gd name="connsiteY21" fmla="*/ 6668 h 35243"/>
                <a:gd name="connsiteX22" fmla="*/ 12382 w 30479"/>
                <a:gd name="connsiteY22" fmla="*/ 3810 h 35243"/>
                <a:gd name="connsiteX23" fmla="*/ 20955 w 30479"/>
                <a:gd name="connsiteY23" fmla="*/ 11431 h 35243"/>
                <a:gd name="connsiteX24" fmla="*/ 10477 w 30479"/>
                <a:gd name="connsiteY24" fmla="*/ 19050 h 35243"/>
                <a:gd name="connsiteX25" fmla="*/ 9525 w 30479"/>
                <a:gd name="connsiteY25" fmla="*/ 18098 h 35243"/>
                <a:gd name="connsiteX26" fmla="*/ 9525 w 30479"/>
                <a:gd name="connsiteY26" fmla="*/ 18098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479" h="35243">
                  <a:moveTo>
                    <a:pt x="27622" y="33338"/>
                  </a:moveTo>
                  <a:cubicBezTo>
                    <a:pt x="26670" y="32385"/>
                    <a:pt x="19050" y="21908"/>
                    <a:pt x="17145" y="19050"/>
                  </a:cubicBezTo>
                  <a:cubicBezTo>
                    <a:pt x="23813" y="18098"/>
                    <a:pt x="25717" y="14288"/>
                    <a:pt x="25717" y="9525"/>
                  </a:cubicBezTo>
                  <a:cubicBezTo>
                    <a:pt x="25717" y="3810"/>
                    <a:pt x="21907" y="0"/>
                    <a:pt x="14288" y="0"/>
                  </a:cubicBezTo>
                  <a:cubicBezTo>
                    <a:pt x="13335" y="0"/>
                    <a:pt x="0" y="0"/>
                    <a:pt x="0" y="0"/>
                  </a:cubicBezTo>
                  <a:lnTo>
                    <a:pt x="0" y="953"/>
                  </a:lnTo>
                  <a:cubicBezTo>
                    <a:pt x="2857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3810" y="34291"/>
                    <a:pt x="0" y="34291"/>
                  </a:cubicBezTo>
                  <a:lnTo>
                    <a:pt x="0" y="35243"/>
                  </a:lnTo>
                  <a:lnTo>
                    <a:pt x="13335" y="35243"/>
                  </a:lnTo>
                  <a:lnTo>
                    <a:pt x="13335" y="34291"/>
                  </a:lnTo>
                  <a:cubicBezTo>
                    <a:pt x="10477" y="34291"/>
                    <a:pt x="8572" y="33338"/>
                    <a:pt x="8572" y="29528"/>
                  </a:cubicBezTo>
                  <a:lnTo>
                    <a:pt x="8572" y="19050"/>
                  </a:lnTo>
                  <a:cubicBezTo>
                    <a:pt x="9525" y="19050"/>
                    <a:pt x="10477" y="19050"/>
                    <a:pt x="11430" y="19050"/>
                  </a:cubicBezTo>
                  <a:lnTo>
                    <a:pt x="22860" y="35243"/>
                  </a:lnTo>
                  <a:lnTo>
                    <a:pt x="30480" y="35243"/>
                  </a:lnTo>
                  <a:lnTo>
                    <a:pt x="30480" y="34291"/>
                  </a:lnTo>
                  <a:cubicBezTo>
                    <a:pt x="29527" y="35243"/>
                    <a:pt x="28575" y="34291"/>
                    <a:pt x="27622" y="33338"/>
                  </a:cubicBezTo>
                  <a:lnTo>
                    <a:pt x="27622" y="33338"/>
                  </a:lnTo>
                  <a:close/>
                  <a:moveTo>
                    <a:pt x="9525" y="18098"/>
                  </a:moveTo>
                  <a:lnTo>
                    <a:pt x="9525" y="6668"/>
                  </a:lnTo>
                  <a:cubicBezTo>
                    <a:pt x="9525" y="3810"/>
                    <a:pt x="10477" y="3810"/>
                    <a:pt x="12382" y="3810"/>
                  </a:cubicBezTo>
                  <a:cubicBezTo>
                    <a:pt x="18097" y="3810"/>
                    <a:pt x="20955" y="6668"/>
                    <a:pt x="20955" y="11431"/>
                  </a:cubicBezTo>
                  <a:cubicBezTo>
                    <a:pt x="20955" y="17145"/>
                    <a:pt x="17145" y="19050"/>
                    <a:pt x="10477" y="19050"/>
                  </a:cubicBezTo>
                  <a:cubicBezTo>
                    <a:pt x="10477" y="18098"/>
                    <a:pt x="9525" y="18098"/>
                    <a:pt x="9525" y="18098"/>
                  </a:cubicBezTo>
                  <a:lnTo>
                    <a:pt x="9525" y="1809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DF5296F-8509-427D-B9D9-DB6B39058935}"/>
                </a:ext>
              </a:extLst>
            </p:cNvPr>
            <p:cNvSpPr/>
            <p:nvPr/>
          </p:nvSpPr>
          <p:spPr>
            <a:xfrm>
              <a:off x="-1946592" y="14952345"/>
              <a:ext cx="14287" cy="35242"/>
            </a:xfrm>
            <a:custGeom>
              <a:avLst/>
              <a:gdLst>
                <a:gd name="connsiteX0" fmla="*/ 9525 w 14287"/>
                <a:gd name="connsiteY0" fmla="*/ 5715 h 35242"/>
                <a:gd name="connsiteX1" fmla="*/ 14288 w 14287"/>
                <a:gd name="connsiteY1" fmla="*/ 952 h 35242"/>
                <a:gd name="connsiteX2" fmla="*/ 14288 w 14287"/>
                <a:gd name="connsiteY2" fmla="*/ 0 h 35242"/>
                <a:gd name="connsiteX3" fmla="*/ 0 w 14287"/>
                <a:gd name="connsiteY3" fmla="*/ 0 h 35242"/>
                <a:gd name="connsiteX4" fmla="*/ 0 w 14287"/>
                <a:gd name="connsiteY4" fmla="*/ 952 h 35242"/>
                <a:gd name="connsiteX5" fmla="*/ 4763 w 14287"/>
                <a:gd name="connsiteY5" fmla="*/ 5715 h 35242"/>
                <a:gd name="connsiteX6" fmla="*/ 4763 w 14287"/>
                <a:gd name="connsiteY6" fmla="*/ 29527 h 35242"/>
                <a:gd name="connsiteX7" fmla="*/ 0 w 14287"/>
                <a:gd name="connsiteY7" fmla="*/ 34290 h 35242"/>
                <a:gd name="connsiteX8" fmla="*/ 0 w 14287"/>
                <a:gd name="connsiteY8" fmla="*/ 35242 h 35242"/>
                <a:gd name="connsiteX9" fmla="*/ 14288 w 14287"/>
                <a:gd name="connsiteY9" fmla="*/ 35242 h 35242"/>
                <a:gd name="connsiteX10" fmla="*/ 14288 w 14287"/>
                <a:gd name="connsiteY10" fmla="*/ 34290 h 35242"/>
                <a:gd name="connsiteX11" fmla="*/ 9525 w 14287"/>
                <a:gd name="connsiteY11" fmla="*/ 29527 h 35242"/>
                <a:gd name="connsiteX12" fmla="*/ 9525 w 14287"/>
                <a:gd name="connsiteY12" fmla="*/ 5715 h 35242"/>
                <a:gd name="connsiteX13" fmla="*/ 9525 w 14287"/>
                <a:gd name="connsiteY13" fmla="*/ 571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2">
                  <a:moveTo>
                    <a:pt x="9525" y="5715"/>
                  </a:moveTo>
                  <a:cubicBezTo>
                    <a:pt x="9525" y="2857"/>
                    <a:pt x="11430" y="952"/>
                    <a:pt x="14288" y="952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8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2858" y="34290"/>
                    <a:pt x="0" y="34290"/>
                  </a:cubicBezTo>
                  <a:lnTo>
                    <a:pt x="0" y="35242"/>
                  </a:lnTo>
                  <a:lnTo>
                    <a:pt x="14288" y="35242"/>
                  </a:lnTo>
                  <a:lnTo>
                    <a:pt x="14288" y="34290"/>
                  </a:lnTo>
                  <a:cubicBezTo>
                    <a:pt x="11430" y="34290"/>
                    <a:pt x="9525" y="33338"/>
                    <a:pt x="9525" y="29527"/>
                  </a:cubicBezTo>
                  <a:lnTo>
                    <a:pt x="9525" y="5715"/>
                  </a:lnTo>
                  <a:lnTo>
                    <a:pt x="9525" y="57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1C6B4A0-5DF7-47A1-A56D-96E7199D809D}"/>
                </a:ext>
              </a:extLst>
            </p:cNvPr>
            <p:cNvSpPr/>
            <p:nvPr/>
          </p:nvSpPr>
          <p:spPr>
            <a:xfrm>
              <a:off x="-1927542" y="14953297"/>
              <a:ext cx="33337" cy="35242"/>
            </a:xfrm>
            <a:custGeom>
              <a:avLst/>
              <a:gdLst>
                <a:gd name="connsiteX0" fmla="*/ 13335 w 33337"/>
                <a:gd name="connsiteY0" fmla="*/ 952 h 35242"/>
                <a:gd name="connsiteX1" fmla="*/ 13335 w 33337"/>
                <a:gd name="connsiteY1" fmla="*/ 0 h 35242"/>
                <a:gd name="connsiteX2" fmla="*/ 0 w 33337"/>
                <a:gd name="connsiteY2" fmla="*/ 0 h 35242"/>
                <a:gd name="connsiteX3" fmla="*/ 0 w 33337"/>
                <a:gd name="connsiteY3" fmla="*/ 952 h 35242"/>
                <a:gd name="connsiteX4" fmla="*/ 4763 w 33337"/>
                <a:gd name="connsiteY4" fmla="*/ 4763 h 35242"/>
                <a:gd name="connsiteX5" fmla="*/ 17145 w 33337"/>
                <a:gd name="connsiteY5" fmla="*/ 35242 h 35242"/>
                <a:gd name="connsiteX6" fmla="*/ 18098 w 33337"/>
                <a:gd name="connsiteY6" fmla="*/ 35242 h 35242"/>
                <a:gd name="connsiteX7" fmla="*/ 29528 w 33337"/>
                <a:gd name="connsiteY7" fmla="*/ 4763 h 35242"/>
                <a:gd name="connsiteX8" fmla="*/ 33338 w 33337"/>
                <a:gd name="connsiteY8" fmla="*/ 952 h 35242"/>
                <a:gd name="connsiteX9" fmla="*/ 33338 w 33337"/>
                <a:gd name="connsiteY9" fmla="*/ 0 h 35242"/>
                <a:gd name="connsiteX10" fmla="*/ 23813 w 33337"/>
                <a:gd name="connsiteY10" fmla="*/ 0 h 35242"/>
                <a:gd name="connsiteX11" fmla="*/ 23813 w 33337"/>
                <a:gd name="connsiteY11" fmla="*/ 952 h 35242"/>
                <a:gd name="connsiteX12" fmla="*/ 27623 w 33337"/>
                <a:gd name="connsiteY12" fmla="*/ 3810 h 35242"/>
                <a:gd name="connsiteX13" fmla="*/ 27623 w 33337"/>
                <a:gd name="connsiteY13" fmla="*/ 4763 h 35242"/>
                <a:gd name="connsiteX14" fmla="*/ 20003 w 33337"/>
                <a:gd name="connsiteY14" fmla="*/ 25717 h 35242"/>
                <a:gd name="connsiteX15" fmla="*/ 11430 w 33337"/>
                <a:gd name="connsiteY15" fmla="*/ 4763 h 35242"/>
                <a:gd name="connsiteX16" fmla="*/ 11430 w 33337"/>
                <a:gd name="connsiteY16" fmla="*/ 2857 h 35242"/>
                <a:gd name="connsiteX17" fmla="*/ 13335 w 33337"/>
                <a:gd name="connsiteY17" fmla="*/ 952 h 35242"/>
                <a:gd name="connsiteX18" fmla="*/ 13335 w 33337"/>
                <a:gd name="connsiteY18" fmla="*/ 95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337" h="35242">
                  <a:moveTo>
                    <a:pt x="13335" y="952"/>
                  </a:moveTo>
                  <a:lnTo>
                    <a:pt x="13335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1905" y="952"/>
                    <a:pt x="2858" y="1905"/>
                    <a:pt x="4763" y="4763"/>
                  </a:cubicBezTo>
                  <a:cubicBezTo>
                    <a:pt x="6668" y="7619"/>
                    <a:pt x="17145" y="35242"/>
                    <a:pt x="17145" y="35242"/>
                  </a:cubicBezTo>
                  <a:lnTo>
                    <a:pt x="18098" y="35242"/>
                  </a:lnTo>
                  <a:cubicBezTo>
                    <a:pt x="18098" y="35242"/>
                    <a:pt x="28575" y="6667"/>
                    <a:pt x="29528" y="4763"/>
                  </a:cubicBezTo>
                  <a:cubicBezTo>
                    <a:pt x="30480" y="1905"/>
                    <a:pt x="32385" y="952"/>
                    <a:pt x="33338" y="952"/>
                  </a:cubicBezTo>
                  <a:lnTo>
                    <a:pt x="33338" y="0"/>
                  </a:lnTo>
                  <a:lnTo>
                    <a:pt x="23813" y="0"/>
                  </a:lnTo>
                  <a:lnTo>
                    <a:pt x="23813" y="952"/>
                  </a:lnTo>
                  <a:cubicBezTo>
                    <a:pt x="25718" y="952"/>
                    <a:pt x="27623" y="1905"/>
                    <a:pt x="27623" y="3810"/>
                  </a:cubicBezTo>
                  <a:cubicBezTo>
                    <a:pt x="27623" y="3810"/>
                    <a:pt x="27623" y="4763"/>
                    <a:pt x="27623" y="4763"/>
                  </a:cubicBezTo>
                  <a:cubicBezTo>
                    <a:pt x="27623" y="5715"/>
                    <a:pt x="20003" y="25717"/>
                    <a:pt x="20003" y="25717"/>
                  </a:cubicBezTo>
                  <a:cubicBezTo>
                    <a:pt x="20003" y="25717"/>
                    <a:pt x="11430" y="5715"/>
                    <a:pt x="11430" y="4763"/>
                  </a:cubicBezTo>
                  <a:cubicBezTo>
                    <a:pt x="11430" y="4763"/>
                    <a:pt x="11430" y="3810"/>
                    <a:pt x="11430" y="2857"/>
                  </a:cubicBezTo>
                  <a:cubicBezTo>
                    <a:pt x="9525" y="952"/>
                    <a:pt x="11430" y="952"/>
                    <a:pt x="13335" y="952"/>
                  </a:cubicBezTo>
                  <a:lnTo>
                    <a:pt x="13335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45113C6-DB21-42D0-82F2-8FA902576672}"/>
                </a:ext>
              </a:extLst>
            </p:cNvPr>
            <p:cNvSpPr/>
            <p:nvPr/>
          </p:nvSpPr>
          <p:spPr>
            <a:xfrm>
              <a:off x="-2032317" y="14942820"/>
              <a:ext cx="43815" cy="46671"/>
            </a:xfrm>
            <a:custGeom>
              <a:avLst/>
              <a:gdLst>
                <a:gd name="connsiteX0" fmla="*/ 0 w 43815"/>
                <a:gd name="connsiteY0" fmla="*/ 0 h 46671"/>
                <a:gd name="connsiteX1" fmla="*/ 5715 w 43815"/>
                <a:gd name="connsiteY1" fmla="*/ 7619 h 46671"/>
                <a:gd name="connsiteX2" fmla="*/ 5715 w 43815"/>
                <a:gd name="connsiteY2" fmla="*/ 29527 h 46671"/>
                <a:gd name="connsiteX3" fmla="*/ 21908 w 43815"/>
                <a:gd name="connsiteY3" fmla="*/ 46672 h 46671"/>
                <a:gd name="connsiteX4" fmla="*/ 38100 w 43815"/>
                <a:gd name="connsiteY4" fmla="*/ 30480 h 46671"/>
                <a:gd name="connsiteX5" fmla="*/ 38100 w 43815"/>
                <a:gd name="connsiteY5" fmla="*/ 6667 h 46671"/>
                <a:gd name="connsiteX6" fmla="*/ 43815 w 43815"/>
                <a:gd name="connsiteY6" fmla="*/ 952 h 46671"/>
                <a:gd name="connsiteX7" fmla="*/ 43815 w 43815"/>
                <a:gd name="connsiteY7" fmla="*/ 0 h 46671"/>
                <a:gd name="connsiteX8" fmla="*/ 29528 w 43815"/>
                <a:gd name="connsiteY8" fmla="*/ 0 h 46671"/>
                <a:gd name="connsiteX9" fmla="*/ 29528 w 43815"/>
                <a:gd name="connsiteY9" fmla="*/ 952 h 46671"/>
                <a:gd name="connsiteX10" fmla="*/ 35243 w 43815"/>
                <a:gd name="connsiteY10" fmla="*/ 7619 h 46671"/>
                <a:gd name="connsiteX11" fmla="*/ 35243 w 43815"/>
                <a:gd name="connsiteY11" fmla="*/ 32384 h 46671"/>
                <a:gd name="connsiteX12" fmla="*/ 22860 w 43815"/>
                <a:gd name="connsiteY12" fmla="*/ 44767 h 46671"/>
                <a:gd name="connsiteX13" fmla="*/ 10478 w 43815"/>
                <a:gd name="connsiteY13" fmla="*/ 32384 h 46671"/>
                <a:gd name="connsiteX14" fmla="*/ 10478 w 43815"/>
                <a:gd name="connsiteY14" fmla="*/ 7619 h 46671"/>
                <a:gd name="connsiteX15" fmla="*/ 16193 w 43815"/>
                <a:gd name="connsiteY15" fmla="*/ 1905 h 46671"/>
                <a:gd name="connsiteX16" fmla="*/ 16193 w 43815"/>
                <a:gd name="connsiteY16" fmla="*/ 952 h 46671"/>
                <a:gd name="connsiteX17" fmla="*/ 0 w 43815"/>
                <a:gd name="connsiteY17" fmla="*/ 952 h 46671"/>
                <a:gd name="connsiteX18" fmla="*/ 0 w 43815"/>
                <a:gd name="connsiteY18" fmla="*/ 0 h 46671"/>
                <a:gd name="connsiteX19" fmla="*/ 0 w 43815"/>
                <a:gd name="connsiteY19" fmla="*/ 0 h 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815" h="46671">
                  <a:moveTo>
                    <a:pt x="0" y="0"/>
                  </a:moveTo>
                  <a:cubicBezTo>
                    <a:pt x="3810" y="0"/>
                    <a:pt x="5715" y="1905"/>
                    <a:pt x="5715" y="7619"/>
                  </a:cubicBezTo>
                  <a:cubicBezTo>
                    <a:pt x="5715" y="13334"/>
                    <a:pt x="5715" y="20002"/>
                    <a:pt x="5715" y="29527"/>
                  </a:cubicBezTo>
                  <a:cubicBezTo>
                    <a:pt x="5715" y="40957"/>
                    <a:pt x="11430" y="46672"/>
                    <a:pt x="21908" y="46672"/>
                  </a:cubicBezTo>
                  <a:cubicBezTo>
                    <a:pt x="31433" y="46672"/>
                    <a:pt x="38100" y="40957"/>
                    <a:pt x="38100" y="30480"/>
                  </a:cubicBezTo>
                  <a:cubicBezTo>
                    <a:pt x="38100" y="20955"/>
                    <a:pt x="38100" y="10477"/>
                    <a:pt x="38100" y="6667"/>
                  </a:cubicBezTo>
                  <a:cubicBezTo>
                    <a:pt x="38100" y="2857"/>
                    <a:pt x="39053" y="952"/>
                    <a:pt x="43815" y="952"/>
                  </a:cubicBezTo>
                  <a:lnTo>
                    <a:pt x="43815" y="0"/>
                  </a:lnTo>
                  <a:lnTo>
                    <a:pt x="29528" y="0"/>
                  </a:lnTo>
                  <a:lnTo>
                    <a:pt x="29528" y="952"/>
                  </a:lnTo>
                  <a:cubicBezTo>
                    <a:pt x="33338" y="952"/>
                    <a:pt x="35243" y="2857"/>
                    <a:pt x="35243" y="7619"/>
                  </a:cubicBezTo>
                  <a:cubicBezTo>
                    <a:pt x="35243" y="12382"/>
                    <a:pt x="35243" y="24765"/>
                    <a:pt x="35243" y="32384"/>
                  </a:cubicBezTo>
                  <a:cubicBezTo>
                    <a:pt x="35243" y="40005"/>
                    <a:pt x="29528" y="44767"/>
                    <a:pt x="22860" y="44767"/>
                  </a:cubicBezTo>
                  <a:cubicBezTo>
                    <a:pt x="16193" y="44767"/>
                    <a:pt x="10478" y="40957"/>
                    <a:pt x="10478" y="32384"/>
                  </a:cubicBezTo>
                  <a:cubicBezTo>
                    <a:pt x="10478" y="23813"/>
                    <a:pt x="10478" y="11430"/>
                    <a:pt x="10478" y="7619"/>
                  </a:cubicBezTo>
                  <a:cubicBezTo>
                    <a:pt x="10478" y="3809"/>
                    <a:pt x="11430" y="1905"/>
                    <a:pt x="16193" y="1905"/>
                  </a:cubicBezTo>
                  <a:lnTo>
                    <a:pt x="16193" y="952"/>
                  </a:lnTo>
                  <a:lnTo>
                    <a:pt x="0" y="9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E852136-639F-41F8-872A-765CDC25BF05}"/>
                </a:ext>
              </a:extLst>
            </p:cNvPr>
            <p:cNvSpPr/>
            <p:nvPr/>
          </p:nvSpPr>
          <p:spPr>
            <a:xfrm>
              <a:off x="-1986597" y="14952345"/>
              <a:ext cx="33337" cy="35242"/>
            </a:xfrm>
            <a:custGeom>
              <a:avLst/>
              <a:gdLst>
                <a:gd name="connsiteX0" fmla="*/ 20955 w 33337"/>
                <a:gd name="connsiteY0" fmla="*/ 0 h 35242"/>
                <a:gd name="connsiteX1" fmla="*/ 20955 w 33337"/>
                <a:gd name="connsiteY1" fmla="*/ 952 h 35242"/>
                <a:gd name="connsiteX2" fmla="*/ 25717 w 33337"/>
                <a:gd name="connsiteY2" fmla="*/ 6667 h 35242"/>
                <a:gd name="connsiteX3" fmla="*/ 25717 w 33337"/>
                <a:gd name="connsiteY3" fmla="*/ 24765 h 35242"/>
                <a:gd name="connsiteX4" fmla="*/ 7620 w 33337"/>
                <a:gd name="connsiteY4" fmla="*/ 0 h 35242"/>
                <a:gd name="connsiteX5" fmla="*/ 0 w 33337"/>
                <a:gd name="connsiteY5" fmla="*/ 0 h 35242"/>
                <a:gd name="connsiteX6" fmla="*/ 0 w 33337"/>
                <a:gd name="connsiteY6" fmla="*/ 952 h 35242"/>
                <a:gd name="connsiteX7" fmla="*/ 3810 w 33337"/>
                <a:gd name="connsiteY7" fmla="*/ 2857 h 35242"/>
                <a:gd name="connsiteX8" fmla="*/ 4763 w 33337"/>
                <a:gd name="connsiteY8" fmla="*/ 3809 h 35242"/>
                <a:gd name="connsiteX9" fmla="*/ 4763 w 33337"/>
                <a:gd name="connsiteY9" fmla="*/ 27622 h 35242"/>
                <a:gd name="connsiteX10" fmla="*/ 0 w 33337"/>
                <a:gd name="connsiteY10" fmla="*/ 33338 h 35242"/>
                <a:gd name="connsiteX11" fmla="*/ 0 w 33337"/>
                <a:gd name="connsiteY11" fmla="*/ 34290 h 35242"/>
                <a:gd name="connsiteX12" fmla="*/ 11430 w 33337"/>
                <a:gd name="connsiteY12" fmla="*/ 34290 h 35242"/>
                <a:gd name="connsiteX13" fmla="*/ 11430 w 33337"/>
                <a:gd name="connsiteY13" fmla="*/ 33338 h 35242"/>
                <a:gd name="connsiteX14" fmla="*/ 6667 w 33337"/>
                <a:gd name="connsiteY14" fmla="*/ 28575 h 35242"/>
                <a:gd name="connsiteX15" fmla="*/ 6667 w 33337"/>
                <a:gd name="connsiteY15" fmla="*/ 6667 h 35242"/>
                <a:gd name="connsiteX16" fmla="*/ 27622 w 33337"/>
                <a:gd name="connsiteY16" fmla="*/ 35242 h 35242"/>
                <a:gd name="connsiteX17" fmla="*/ 28575 w 33337"/>
                <a:gd name="connsiteY17" fmla="*/ 35242 h 35242"/>
                <a:gd name="connsiteX18" fmla="*/ 28575 w 33337"/>
                <a:gd name="connsiteY18" fmla="*/ 6667 h 35242"/>
                <a:gd name="connsiteX19" fmla="*/ 33338 w 33337"/>
                <a:gd name="connsiteY19" fmla="*/ 952 h 35242"/>
                <a:gd name="connsiteX20" fmla="*/ 33338 w 33337"/>
                <a:gd name="connsiteY20" fmla="*/ 0 h 35242"/>
                <a:gd name="connsiteX21" fmla="*/ 20955 w 33337"/>
                <a:gd name="connsiteY21" fmla="*/ 0 h 35242"/>
                <a:gd name="connsiteX22" fmla="*/ 20955 w 33337"/>
                <a:gd name="connsiteY22" fmla="*/ 0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2">
                  <a:moveTo>
                    <a:pt x="20955" y="0"/>
                  </a:moveTo>
                  <a:lnTo>
                    <a:pt x="20955" y="952"/>
                  </a:lnTo>
                  <a:cubicBezTo>
                    <a:pt x="23813" y="952"/>
                    <a:pt x="25717" y="2857"/>
                    <a:pt x="25717" y="6667"/>
                  </a:cubicBezTo>
                  <a:cubicBezTo>
                    <a:pt x="25717" y="8572"/>
                    <a:pt x="25717" y="19050"/>
                    <a:pt x="25717" y="24765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1905" y="952"/>
                    <a:pt x="2857" y="1905"/>
                    <a:pt x="3810" y="2857"/>
                  </a:cubicBezTo>
                  <a:cubicBezTo>
                    <a:pt x="3810" y="2857"/>
                    <a:pt x="3810" y="3809"/>
                    <a:pt x="4763" y="3809"/>
                  </a:cubicBezTo>
                  <a:cubicBezTo>
                    <a:pt x="4763" y="7619"/>
                    <a:pt x="4763" y="23813"/>
                    <a:pt x="4763" y="27622"/>
                  </a:cubicBezTo>
                  <a:cubicBezTo>
                    <a:pt x="4763" y="31432"/>
                    <a:pt x="3810" y="33338"/>
                    <a:pt x="0" y="33338"/>
                  </a:cubicBezTo>
                  <a:lnTo>
                    <a:pt x="0" y="34290"/>
                  </a:lnTo>
                  <a:lnTo>
                    <a:pt x="11430" y="34290"/>
                  </a:lnTo>
                  <a:lnTo>
                    <a:pt x="11430" y="33338"/>
                  </a:lnTo>
                  <a:cubicBezTo>
                    <a:pt x="8572" y="33338"/>
                    <a:pt x="6667" y="31432"/>
                    <a:pt x="6667" y="28575"/>
                  </a:cubicBezTo>
                  <a:cubicBezTo>
                    <a:pt x="6667" y="25717"/>
                    <a:pt x="6667" y="12382"/>
                    <a:pt x="6667" y="6667"/>
                  </a:cubicBezTo>
                  <a:cubicBezTo>
                    <a:pt x="13335" y="15240"/>
                    <a:pt x="27622" y="35242"/>
                    <a:pt x="27622" y="35242"/>
                  </a:cubicBezTo>
                  <a:lnTo>
                    <a:pt x="28575" y="35242"/>
                  </a:lnTo>
                  <a:cubicBezTo>
                    <a:pt x="28575" y="35242"/>
                    <a:pt x="28575" y="10477"/>
                    <a:pt x="28575" y="6667"/>
                  </a:cubicBezTo>
                  <a:cubicBezTo>
                    <a:pt x="28575" y="1905"/>
                    <a:pt x="30480" y="952"/>
                    <a:pt x="33338" y="952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ACD7943-51B7-4F5C-9BB3-E91593FE4ED7}"/>
                </a:ext>
              </a:extLst>
            </p:cNvPr>
            <p:cNvSpPr/>
            <p:nvPr/>
          </p:nvSpPr>
          <p:spPr>
            <a:xfrm>
              <a:off x="-1732280" y="15022829"/>
              <a:ext cx="27622" cy="35243"/>
            </a:xfrm>
            <a:custGeom>
              <a:avLst/>
              <a:gdLst>
                <a:gd name="connsiteX0" fmla="*/ 27623 w 27622"/>
                <a:gd name="connsiteY0" fmla="*/ 0 h 35243"/>
                <a:gd name="connsiteX1" fmla="*/ 27623 w 27622"/>
                <a:gd name="connsiteY1" fmla="*/ 9525 h 35243"/>
                <a:gd name="connsiteX2" fmla="*/ 26670 w 27622"/>
                <a:gd name="connsiteY2" fmla="*/ 9525 h 35243"/>
                <a:gd name="connsiteX3" fmla="*/ 16193 w 27622"/>
                <a:gd name="connsiteY3" fmla="*/ 2858 h 35243"/>
                <a:gd name="connsiteX4" fmla="*/ 16193 w 27622"/>
                <a:gd name="connsiteY4" fmla="*/ 29528 h 35243"/>
                <a:gd name="connsiteX5" fmla="*/ 20955 w 27622"/>
                <a:gd name="connsiteY5" fmla="*/ 34291 h 35243"/>
                <a:gd name="connsiteX6" fmla="*/ 20955 w 27622"/>
                <a:gd name="connsiteY6" fmla="*/ 35243 h 35243"/>
                <a:gd name="connsiteX7" fmla="*/ 6668 w 27622"/>
                <a:gd name="connsiteY7" fmla="*/ 35243 h 35243"/>
                <a:gd name="connsiteX8" fmla="*/ 6668 w 27622"/>
                <a:gd name="connsiteY8" fmla="*/ 34291 h 35243"/>
                <a:gd name="connsiteX9" fmla="*/ 11430 w 27622"/>
                <a:gd name="connsiteY9" fmla="*/ 29528 h 35243"/>
                <a:gd name="connsiteX10" fmla="*/ 11430 w 27622"/>
                <a:gd name="connsiteY10" fmla="*/ 2858 h 35243"/>
                <a:gd name="connsiteX11" fmla="*/ 953 w 27622"/>
                <a:gd name="connsiteY11" fmla="*/ 9525 h 35243"/>
                <a:gd name="connsiteX12" fmla="*/ 0 w 27622"/>
                <a:gd name="connsiteY12" fmla="*/ 9525 h 35243"/>
                <a:gd name="connsiteX13" fmla="*/ 0 w 27622"/>
                <a:gd name="connsiteY13" fmla="*/ 0 h 35243"/>
                <a:gd name="connsiteX14" fmla="*/ 27623 w 27622"/>
                <a:gd name="connsiteY14" fmla="*/ 0 h 35243"/>
                <a:gd name="connsiteX15" fmla="*/ 27623 w 27622"/>
                <a:gd name="connsiteY15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22" h="35243">
                  <a:moveTo>
                    <a:pt x="27623" y="0"/>
                  </a:moveTo>
                  <a:lnTo>
                    <a:pt x="27623" y="9525"/>
                  </a:lnTo>
                  <a:lnTo>
                    <a:pt x="26670" y="9525"/>
                  </a:lnTo>
                  <a:cubicBezTo>
                    <a:pt x="25718" y="3810"/>
                    <a:pt x="23813" y="2858"/>
                    <a:pt x="16193" y="2858"/>
                  </a:cubicBezTo>
                  <a:lnTo>
                    <a:pt x="16193" y="29528"/>
                  </a:lnTo>
                  <a:cubicBezTo>
                    <a:pt x="16193" y="32385"/>
                    <a:pt x="18098" y="34291"/>
                    <a:pt x="20955" y="34291"/>
                  </a:cubicBezTo>
                  <a:lnTo>
                    <a:pt x="20955" y="35243"/>
                  </a:lnTo>
                  <a:lnTo>
                    <a:pt x="6668" y="35243"/>
                  </a:lnTo>
                  <a:lnTo>
                    <a:pt x="6668" y="34291"/>
                  </a:lnTo>
                  <a:cubicBezTo>
                    <a:pt x="9525" y="34291"/>
                    <a:pt x="11430" y="33338"/>
                    <a:pt x="11430" y="29528"/>
                  </a:cubicBezTo>
                  <a:lnTo>
                    <a:pt x="11430" y="2858"/>
                  </a:lnTo>
                  <a:cubicBezTo>
                    <a:pt x="3810" y="2858"/>
                    <a:pt x="1905" y="3810"/>
                    <a:pt x="953" y="9525"/>
                  </a:cubicBezTo>
                  <a:lnTo>
                    <a:pt x="0" y="9525"/>
                  </a:lnTo>
                  <a:lnTo>
                    <a:pt x="0" y="0"/>
                  </a:lnTo>
                  <a:lnTo>
                    <a:pt x="27623" y="0"/>
                  </a:lnTo>
                  <a:lnTo>
                    <a:pt x="2762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FF455A1-B3AD-4C40-BF64-E0C124D919B3}"/>
                </a:ext>
              </a:extLst>
            </p:cNvPr>
            <p:cNvSpPr/>
            <p:nvPr/>
          </p:nvSpPr>
          <p:spPr>
            <a:xfrm>
              <a:off x="-1767522" y="15022829"/>
              <a:ext cx="32384" cy="36195"/>
            </a:xfrm>
            <a:custGeom>
              <a:avLst/>
              <a:gdLst>
                <a:gd name="connsiteX0" fmla="*/ 16192 w 32384"/>
                <a:gd name="connsiteY0" fmla="*/ 0 h 36195"/>
                <a:gd name="connsiteX1" fmla="*/ 0 w 32384"/>
                <a:gd name="connsiteY1" fmla="*/ 18098 h 36195"/>
                <a:gd name="connsiteX2" fmla="*/ 16192 w 32384"/>
                <a:gd name="connsiteY2" fmla="*/ 36195 h 36195"/>
                <a:gd name="connsiteX3" fmla="*/ 32385 w 32384"/>
                <a:gd name="connsiteY3" fmla="*/ 18098 h 36195"/>
                <a:gd name="connsiteX4" fmla="*/ 16192 w 32384"/>
                <a:gd name="connsiteY4" fmla="*/ 0 h 36195"/>
                <a:gd name="connsiteX5" fmla="*/ 16192 w 32384"/>
                <a:gd name="connsiteY5" fmla="*/ 0 h 36195"/>
                <a:gd name="connsiteX6" fmla="*/ 16192 w 32384"/>
                <a:gd name="connsiteY6" fmla="*/ 34291 h 36195"/>
                <a:gd name="connsiteX7" fmla="*/ 5715 w 32384"/>
                <a:gd name="connsiteY7" fmla="*/ 18098 h 36195"/>
                <a:gd name="connsiteX8" fmla="*/ 16192 w 32384"/>
                <a:gd name="connsiteY8" fmla="*/ 1906 h 36195"/>
                <a:gd name="connsiteX9" fmla="*/ 26670 w 32384"/>
                <a:gd name="connsiteY9" fmla="*/ 18098 h 36195"/>
                <a:gd name="connsiteX10" fmla="*/ 16192 w 32384"/>
                <a:gd name="connsiteY10" fmla="*/ 34291 h 36195"/>
                <a:gd name="connsiteX11" fmla="*/ 16192 w 32384"/>
                <a:gd name="connsiteY11" fmla="*/ 34291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4" h="36195">
                  <a:moveTo>
                    <a:pt x="16192" y="0"/>
                  </a:moveTo>
                  <a:cubicBezTo>
                    <a:pt x="7620" y="0"/>
                    <a:pt x="0" y="6668"/>
                    <a:pt x="0" y="18098"/>
                  </a:cubicBezTo>
                  <a:cubicBezTo>
                    <a:pt x="0" y="29528"/>
                    <a:pt x="6667" y="36195"/>
                    <a:pt x="16192" y="36195"/>
                  </a:cubicBezTo>
                  <a:cubicBezTo>
                    <a:pt x="24765" y="36195"/>
                    <a:pt x="32385" y="29528"/>
                    <a:pt x="32385" y="18098"/>
                  </a:cubicBezTo>
                  <a:cubicBezTo>
                    <a:pt x="31432" y="6668"/>
                    <a:pt x="24765" y="0"/>
                    <a:pt x="16192" y="0"/>
                  </a:cubicBezTo>
                  <a:lnTo>
                    <a:pt x="16192" y="0"/>
                  </a:lnTo>
                  <a:close/>
                  <a:moveTo>
                    <a:pt x="16192" y="34291"/>
                  </a:moveTo>
                  <a:cubicBezTo>
                    <a:pt x="9525" y="34291"/>
                    <a:pt x="5715" y="27623"/>
                    <a:pt x="5715" y="18098"/>
                  </a:cubicBezTo>
                  <a:cubicBezTo>
                    <a:pt x="5715" y="8573"/>
                    <a:pt x="9525" y="1906"/>
                    <a:pt x="16192" y="1906"/>
                  </a:cubicBezTo>
                  <a:cubicBezTo>
                    <a:pt x="22860" y="1906"/>
                    <a:pt x="26670" y="8573"/>
                    <a:pt x="26670" y="18098"/>
                  </a:cubicBezTo>
                  <a:cubicBezTo>
                    <a:pt x="26670" y="27623"/>
                    <a:pt x="22860" y="34291"/>
                    <a:pt x="16192" y="34291"/>
                  </a:cubicBezTo>
                  <a:lnTo>
                    <a:pt x="16192" y="342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7923A11-ADCC-4583-99FA-0DD05B6DF3A0}"/>
                </a:ext>
              </a:extLst>
            </p:cNvPr>
            <p:cNvSpPr/>
            <p:nvPr/>
          </p:nvSpPr>
          <p:spPr>
            <a:xfrm>
              <a:off x="-1705609" y="15022829"/>
              <a:ext cx="32384" cy="35243"/>
            </a:xfrm>
            <a:custGeom>
              <a:avLst/>
              <a:gdLst>
                <a:gd name="connsiteX0" fmla="*/ 28575 w 32384"/>
                <a:gd name="connsiteY0" fmla="*/ 31433 h 35243"/>
                <a:gd name="connsiteX1" fmla="*/ 16192 w 32384"/>
                <a:gd name="connsiteY1" fmla="*/ 0 h 35243"/>
                <a:gd name="connsiteX2" fmla="*/ 15240 w 32384"/>
                <a:gd name="connsiteY2" fmla="*/ 0 h 35243"/>
                <a:gd name="connsiteX3" fmla="*/ 3810 w 32384"/>
                <a:gd name="connsiteY3" fmla="*/ 30481 h 35243"/>
                <a:gd name="connsiteX4" fmla="*/ 0 w 32384"/>
                <a:gd name="connsiteY4" fmla="*/ 34291 h 35243"/>
                <a:gd name="connsiteX5" fmla="*/ 0 w 32384"/>
                <a:gd name="connsiteY5" fmla="*/ 35243 h 35243"/>
                <a:gd name="connsiteX6" fmla="*/ 9525 w 32384"/>
                <a:gd name="connsiteY6" fmla="*/ 35243 h 35243"/>
                <a:gd name="connsiteX7" fmla="*/ 9525 w 32384"/>
                <a:gd name="connsiteY7" fmla="*/ 34291 h 35243"/>
                <a:gd name="connsiteX8" fmla="*/ 6667 w 32384"/>
                <a:gd name="connsiteY8" fmla="*/ 31433 h 35243"/>
                <a:gd name="connsiteX9" fmla="*/ 6667 w 32384"/>
                <a:gd name="connsiteY9" fmla="*/ 30481 h 35243"/>
                <a:gd name="connsiteX10" fmla="*/ 8572 w 32384"/>
                <a:gd name="connsiteY10" fmla="*/ 23813 h 35243"/>
                <a:gd name="connsiteX11" fmla="*/ 20955 w 32384"/>
                <a:gd name="connsiteY11" fmla="*/ 23813 h 35243"/>
                <a:gd name="connsiteX12" fmla="*/ 22860 w 32384"/>
                <a:gd name="connsiteY12" fmla="*/ 29528 h 35243"/>
                <a:gd name="connsiteX13" fmla="*/ 22860 w 32384"/>
                <a:gd name="connsiteY13" fmla="*/ 31433 h 35243"/>
                <a:gd name="connsiteX14" fmla="*/ 20003 w 32384"/>
                <a:gd name="connsiteY14" fmla="*/ 34291 h 35243"/>
                <a:gd name="connsiteX15" fmla="*/ 20003 w 32384"/>
                <a:gd name="connsiteY15" fmla="*/ 35243 h 35243"/>
                <a:gd name="connsiteX16" fmla="*/ 32385 w 32384"/>
                <a:gd name="connsiteY16" fmla="*/ 35243 h 35243"/>
                <a:gd name="connsiteX17" fmla="*/ 32385 w 32384"/>
                <a:gd name="connsiteY17" fmla="*/ 34291 h 35243"/>
                <a:gd name="connsiteX18" fmla="*/ 28575 w 32384"/>
                <a:gd name="connsiteY18" fmla="*/ 31433 h 35243"/>
                <a:gd name="connsiteX19" fmla="*/ 28575 w 32384"/>
                <a:gd name="connsiteY19" fmla="*/ 31433 h 35243"/>
                <a:gd name="connsiteX20" fmla="*/ 9525 w 32384"/>
                <a:gd name="connsiteY20" fmla="*/ 21908 h 35243"/>
                <a:gd name="connsiteX21" fmla="*/ 14288 w 32384"/>
                <a:gd name="connsiteY21" fmla="*/ 7620 h 35243"/>
                <a:gd name="connsiteX22" fmla="*/ 19050 w 32384"/>
                <a:gd name="connsiteY22" fmla="*/ 21908 h 35243"/>
                <a:gd name="connsiteX23" fmla="*/ 9525 w 32384"/>
                <a:gd name="connsiteY23" fmla="*/ 21908 h 35243"/>
                <a:gd name="connsiteX24" fmla="*/ 9525 w 32384"/>
                <a:gd name="connsiteY24" fmla="*/ 21908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384" h="35243">
                  <a:moveTo>
                    <a:pt x="28575" y="31433"/>
                  </a:moveTo>
                  <a:cubicBezTo>
                    <a:pt x="27622" y="29528"/>
                    <a:pt x="16192" y="0"/>
                    <a:pt x="16192" y="0"/>
                  </a:cubicBezTo>
                  <a:lnTo>
                    <a:pt x="15240" y="0"/>
                  </a:lnTo>
                  <a:cubicBezTo>
                    <a:pt x="15240" y="0"/>
                    <a:pt x="4763" y="27623"/>
                    <a:pt x="3810" y="30481"/>
                  </a:cubicBezTo>
                  <a:cubicBezTo>
                    <a:pt x="2857" y="33338"/>
                    <a:pt x="953" y="34291"/>
                    <a:pt x="0" y="34291"/>
                  </a:cubicBezTo>
                  <a:lnTo>
                    <a:pt x="0" y="35243"/>
                  </a:lnTo>
                  <a:lnTo>
                    <a:pt x="9525" y="35243"/>
                  </a:lnTo>
                  <a:lnTo>
                    <a:pt x="9525" y="34291"/>
                  </a:lnTo>
                  <a:cubicBezTo>
                    <a:pt x="8572" y="34291"/>
                    <a:pt x="6667" y="33338"/>
                    <a:pt x="6667" y="31433"/>
                  </a:cubicBezTo>
                  <a:cubicBezTo>
                    <a:pt x="6667" y="31433"/>
                    <a:pt x="6667" y="30481"/>
                    <a:pt x="6667" y="30481"/>
                  </a:cubicBezTo>
                  <a:cubicBezTo>
                    <a:pt x="6667" y="30481"/>
                    <a:pt x="7620" y="27623"/>
                    <a:pt x="8572" y="23813"/>
                  </a:cubicBezTo>
                  <a:lnTo>
                    <a:pt x="20955" y="23813"/>
                  </a:lnTo>
                  <a:cubicBezTo>
                    <a:pt x="21907" y="27623"/>
                    <a:pt x="22860" y="29528"/>
                    <a:pt x="22860" y="29528"/>
                  </a:cubicBezTo>
                  <a:cubicBezTo>
                    <a:pt x="22860" y="29528"/>
                    <a:pt x="22860" y="30481"/>
                    <a:pt x="22860" y="31433"/>
                  </a:cubicBezTo>
                  <a:cubicBezTo>
                    <a:pt x="22860" y="32385"/>
                    <a:pt x="21907" y="34291"/>
                    <a:pt x="20003" y="34291"/>
                  </a:cubicBezTo>
                  <a:lnTo>
                    <a:pt x="20003" y="35243"/>
                  </a:lnTo>
                  <a:lnTo>
                    <a:pt x="32385" y="35243"/>
                  </a:lnTo>
                  <a:lnTo>
                    <a:pt x="32385" y="34291"/>
                  </a:lnTo>
                  <a:cubicBezTo>
                    <a:pt x="30480" y="34291"/>
                    <a:pt x="29528" y="32385"/>
                    <a:pt x="28575" y="31433"/>
                  </a:cubicBezTo>
                  <a:lnTo>
                    <a:pt x="28575" y="31433"/>
                  </a:lnTo>
                  <a:close/>
                  <a:moveTo>
                    <a:pt x="9525" y="21908"/>
                  </a:moveTo>
                  <a:cubicBezTo>
                    <a:pt x="12382" y="15241"/>
                    <a:pt x="14288" y="7620"/>
                    <a:pt x="14288" y="7620"/>
                  </a:cubicBezTo>
                  <a:cubicBezTo>
                    <a:pt x="14288" y="7620"/>
                    <a:pt x="17145" y="15241"/>
                    <a:pt x="19050" y="21908"/>
                  </a:cubicBezTo>
                  <a:lnTo>
                    <a:pt x="9525" y="21908"/>
                  </a:lnTo>
                  <a:lnTo>
                    <a:pt x="9525" y="2190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7F09CFE-5E90-4C0C-BFC3-A2E755959DD1}"/>
                </a:ext>
              </a:extLst>
            </p:cNvPr>
            <p:cNvSpPr/>
            <p:nvPr/>
          </p:nvSpPr>
          <p:spPr>
            <a:xfrm>
              <a:off x="-1829434" y="15023782"/>
              <a:ext cx="27622" cy="35242"/>
            </a:xfrm>
            <a:custGeom>
              <a:avLst/>
              <a:gdLst>
                <a:gd name="connsiteX0" fmla="*/ 27622 w 27622"/>
                <a:gd name="connsiteY0" fmla="*/ 25717 h 35242"/>
                <a:gd name="connsiteX1" fmla="*/ 18097 w 27622"/>
                <a:gd name="connsiteY1" fmla="*/ 32384 h 35242"/>
                <a:gd name="connsiteX2" fmla="*/ 12382 w 27622"/>
                <a:gd name="connsiteY2" fmla="*/ 32384 h 35242"/>
                <a:gd name="connsiteX3" fmla="*/ 9525 w 27622"/>
                <a:gd name="connsiteY3" fmla="*/ 30480 h 35242"/>
                <a:gd name="connsiteX4" fmla="*/ 9525 w 27622"/>
                <a:gd name="connsiteY4" fmla="*/ 18097 h 35242"/>
                <a:gd name="connsiteX5" fmla="*/ 17145 w 27622"/>
                <a:gd name="connsiteY5" fmla="*/ 18097 h 35242"/>
                <a:gd name="connsiteX6" fmla="*/ 21907 w 27622"/>
                <a:gd name="connsiteY6" fmla="*/ 22859 h 35242"/>
                <a:gd name="connsiteX7" fmla="*/ 22860 w 27622"/>
                <a:gd name="connsiteY7" fmla="*/ 22859 h 35242"/>
                <a:gd name="connsiteX8" fmla="*/ 22860 w 27622"/>
                <a:gd name="connsiteY8" fmla="*/ 10477 h 35242"/>
                <a:gd name="connsiteX9" fmla="*/ 21907 w 27622"/>
                <a:gd name="connsiteY9" fmla="*/ 10477 h 35242"/>
                <a:gd name="connsiteX10" fmla="*/ 17145 w 27622"/>
                <a:gd name="connsiteY10" fmla="*/ 15240 h 35242"/>
                <a:gd name="connsiteX11" fmla="*/ 9525 w 27622"/>
                <a:gd name="connsiteY11" fmla="*/ 15240 h 35242"/>
                <a:gd name="connsiteX12" fmla="*/ 9525 w 27622"/>
                <a:gd name="connsiteY12" fmla="*/ 3809 h 35242"/>
                <a:gd name="connsiteX13" fmla="*/ 11430 w 27622"/>
                <a:gd name="connsiteY13" fmla="*/ 1905 h 35242"/>
                <a:gd name="connsiteX14" fmla="*/ 18097 w 27622"/>
                <a:gd name="connsiteY14" fmla="*/ 1905 h 35242"/>
                <a:gd name="connsiteX15" fmla="*/ 24765 w 27622"/>
                <a:gd name="connsiteY15" fmla="*/ 7619 h 35242"/>
                <a:gd name="connsiteX16" fmla="*/ 25717 w 27622"/>
                <a:gd name="connsiteY16" fmla="*/ 7619 h 35242"/>
                <a:gd name="connsiteX17" fmla="*/ 25717 w 27622"/>
                <a:gd name="connsiteY17" fmla="*/ 0 h 35242"/>
                <a:gd name="connsiteX18" fmla="*/ 0 w 27622"/>
                <a:gd name="connsiteY18" fmla="*/ 0 h 35242"/>
                <a:gd name="connsiteX19" fmla="*/ 0 w 27622"/>
                <a:gd name="connsiteY19" fmla="*/ 952 h 35242"/>
                <a:gd name="connsiteX20" fmla="*/ 4763 w 27622"/>
                <a:gd name="connsiteY20" fmla="*/ 5715 h 35242"/>
                <a:gd name="connsiteX21" fmla="*/ 4763 w 27622"/>
                <a:gd name="connsiteY21" fmla="*/ 29527 h 35242"/>
                <a:gd name="connsiteX22" fmla="*/ 0 w 27622"/>
                <a:gd name="connsiteY22" fmla="*/ 34290 h 35242"/>
                <a:gd name="connsiteX23" fmla="*/ 0 w 27622"/>
                <a:gd name="connsiteY23" fmla="*/ 35242 h 35242"/>
                <a:gd name="connsiteX24" fmla="*/ 25717 w 27622"/>
                <a:gd name="connsiteY24" fmla="*/ 35242 h 35242"/>
                <a:gd name="connsiteX25" fmla="*/ 27622 w 27622"/>
                <a:gd name="connsiteY25" fmla="*/ 25717 h 35242"/>
                <a:gd name="connsiteX26" fmla="*/ 27622 w 27622"/>
                <a:gd name="connsiteY26" fmla="*/ 25717 h 35242"/>
                <a:gd name="connsiteX27" fmla="*/ 27622 w 27622"/>
                <a:gd name="connsiteY27" fmla="*/ 25717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22" h="35242">
                  <a:moveTo>
                    <a:pt x="27622" y="25717"/>
                  </a:moveTo>
                  <a:cubicBezTo>
                    <a:pt x="25717" y="29527"/>
                    <a:pt x="23813" y="32384"/>
                    <a:pt x="18097" y="32384"/>
                  </a:cubicBezTo>
                  <a:cubicBezTo>
                    <a:pt x="17145" y="32384"/>
                    <a:pt x="14288" y="32384"/>
                    <a:pt x="12382" y="32384"/>
                  </a:cubicBezTo>
                  <a:cubicBezTo>
                    <a:pt x="10478" y="32384"/>
                    <a:pt x="9525" y="31432"/>
                    <a:pt x="9525" y="30480"/>
                  </a:cubicBezTo>
                  <a:cubicBezTo>
                    <a:pt x="9525" y="29527"/>
                    <a:pt x="9525" y="23813"/>
                    <a:pt x="9525" y="18097"/>
                  </a:cubicBezTo>
                  <a:cubicBezTo>
                    <a:pt x="10478" y="18097"/>
                    <a:pt x="15240" y="18097"/>
                    <a:pt x="17145" y="18097"/>
                  </a:cubicBezTo>
                  <a:cubicBezTo>
                    <a:pt x="20003" y="18097"/>
                    <a:pt x="21907" y="20002"/>
                    <a:pt x="21907" y="22859"/>
                  </a:cubicBezTo>
                  <a:lnTo>
                    <a:pt x="22860" y="22859"/>
                  </a:lnTo>
                  <a:lnTo>
                    <a:pt x="22860" y="10477"/>
                  </a:lnTo>
                  <a:lnTo>
                    <a:pt x="21907" y="10477"/>
                  </a:lnTo>
                  <a:cubicBezTo>
                    <a:pt x="21907" y="14288"/>
                    <a:pt x="20003" y="15240"/>
                    <a:pt x="17145" y="15240"/>
                  </a:cubicBezTo>
                  <a:cubicBezTo>
                    <a:pt x="15240" y="15240"/>
                    <a:pt x="10478" y="15240"/>
                    <a:pt x="9525" y="15240"/>
                  </a:cubicBezTo>
                  <a:cubicBezTo>
                    <a:pt x="9525" y="9525"/>
                    <a:pt x="9525" y="3809"/>
                    <a:pt x="9525" y="3809"/>
                  </a:cubicBezTo>
                  <a:cubicBezTo>
                    <a:pt x="9525" y="2857"/>
                    <a:pt x="10478" y="1905"/>
                    <a:pt x="11430" y="1905"/>
                  </a:cubicBezTo>
                  <a:cubicBezTo>
                    <a:pt x="12382" y="1905"/>
                    <a:pt x="15240" y="1905"/>
                    <a:pt x="18097" y="1905"/>
                  </a:cubicBezTo>
                  <a:cubicBezTo>
                    <a:pt x="21907" y="1905"/>
                    <a:pt x="23813" y="3809"/>
                    <a:pt x="24765" y="7619"/>
                  </a:cubicBezTo>
                  <a:lnTo>
                    <a:pt x="25717" y="7619"/>
                  </a:lnTo>
                  <a:lnTo>
                    <a:pt x="25717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3810" y="34290"/>
                    <a:pt x="0" y="34290"/>
                  </a:cubicBezTo>
                  <a:lnTo>
                    <a:pt x="0" y="35242"/>
                  </a:lnTo>
                  <a:lnTo>
                    <a:pt x="25717" y="35242"/>
                  </a:lnTo>
                  <a:lnTo>
                    <a:pt x="27622" y="25717"/>
                  </a:lnTo>
                  <a:lnTo>
                    <a:pt x="27622" y="25717"/>
                  </a:lnTo>
                  <a:lnTo>
                    <a:pt x="27622" y="2571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A26DA67-3B2E-429D-B6E8-83BCE11941DF}"/>
                </a:ext>
              </a:extLst>
            </p:cNvPr>
            <p:cNvSpPr/>
            <p:nvPr/>
          </p:nvSpPr>
          <p:spPr>
            <a:xfrm>
              <a:off x="-1795144" y="15020925"/>
              <a:ext cx="21907" cy="36195"/>
            </a:xfrm>
            <a:custGeom>
              <a:avLst/>
              <a:gdLst>
                <a:gd name="connsiteX0" fmla="*/ 20002 w 21907"/>
                <a:gd name="connsiteY0" fmla="*/ 952 h 36195"/>
                <a:gd name="connsiteX1" fmla="*/ 20955 w 21907"/>
                <a:gd name="connsiteY1" fmla="*/ 12383 h 36195"/>
                <a:gd name="connsiteX2" fmla="*/ 20002 w 21907"/>
                <a:gd name="connsiteY2" fmla="*/ 12383 h 36195"/>
                <a:gd name="connsiteX3" fmla="*/ 11430 w 21907"/>
                <a:gd name="connsiteY3" fmla="*/ 2858 h 36195"/>
                <a:gd name="connsiteX4" fmla="*/ 6667 w 21907"/>
                <a:gd name="connsiteY4" fmla="*/ 7620 h 36195"/>
                <a:gd name="connsiteX5" fmla="*/ 11430 w 21907"/>
                <a:gd name="connsiteY5" fmla="*/ 14288 h 36195"/>
                <a:gd name="connsiteX6" fmla="*/ 17145 w 21907"/>
                <a:gd name="connsiteY6" fmla="*/ 18098 h 36195"/>
                <a:gd name="connsiteX7" fmla="*/ 21907 w 21907"/>
                <a:gd name="connsiteY7" fmla="*/ 26670 h 36195"/>
                <a:gd name="connsiteX8" fmla="*/ 12382 w 21907"/>
                <a:gd name="connsiteY8" fmla="*/ 36195 h 36195"/>
                <a:gd name="connsiteX9" fmla="*/ 4763 w 21907"/>
                <a:gd name="connsiteY9" fmla="*/ 34290 h 36195"/>
                <a:gd name="connsiteX10" fmla="*/ 2857 w 21907"/>
                <a:gd name="connsiteY10" fmla="*/ 36195 h 36195"/>
                <a:gd name="connsiteX11" fmla="*/ 1905 w 21907"/>
                <a:gd name="connsiteY11" fmla="*/ 36195 h 36195"/>
                <a:gd name="connsiteX12" fmla="*/ 0 w 21907"/>
                <a:gd name="connsiteY12" fmla="*/ 24765 h 36195"/>
                <a:gd name="connsiteX13" fmla="*/ 952 w 21907"/>
                <a:gd name="connsiteY13" fmla="*/ 24765 h 36195"/>
                <a:gd name="connsiteX14" fmla="*/ 10477 w 21907"/>
                <a:gd name="connsiteY14" fmla="*/ 34290 h 36195"/>
                <a:gd name="connsiteX15" fmla="*/ 16192 w 21907"/>
                <a:gd name="connsiteY15" fmla="*/ 28575 h 36195"/>
                <a:gd name="connsiteX16" fmla="*/ 12382 w 21907"/>
                <a:gd name="connsiteY16" fmla="*/ 21908 h 36195"/>
                <a:gd name="connsiteX17" fmla="*/ 5715 w 21907"/>
                <a:gd name="connsiteY17" fmla="*/ 17145 h 36195"/>
                <a:gd name="connsiteX18" fmla="*/ 952 w 21907"/>
                <a:gd name="connsiteY18" fmla="*/ 8573 h 36195"/>
                <a:gd name="connsiteX19" fmla="*/ 9525 w 21907"/>
                <a:gd name="connsiteY19" fmla="*/ 0 h 36195"/>
                <a:gd name="connsiteX20" fmla="*/ 16192 w 21907"/>
                <a:gd name="connsiteY20" fmla="*/ 1905 h 36195"/>
                <a:gd name="connsiteX21" fmla="*/ 18097 w 21907"/>
                <a:gd name="connsiteY21" fmla="*/ 0 h 36195"/>
                <a:gd name="connsiteX22" fmla="*/ 20002 w 21907"/>
                <a:gd name="connsiteY22" fmla="*/ 0 h 36195"/>
                <a:gd name="connsiteX23" fmla="*/ 20002 w 21907"/>
                <a:gd name="connsiteY23" fmla="*/ 952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07" h="36195">
                  <a:moveTo>
                    <a:pt x="20002" y="952"/>
                  </a:moveTo>
                  <a:lnTo>
                    <a:pt x="20955" y="12383"/>
                  </a:lnTo>
                  <a:lnTo>
                    <a:pt x="20002" y="12383"/>
                  </a:lnTo>
                  <a:cubicBezTo>
                    <a:pt x="18097" y="6667"/>
                    <a:pt x="15240" y="2858"/>
                    <a:pt x="11430" y="2858"/>
                  </a:cubicBezTo>
                  <a:cubicBezTo>
                    <a:pt x="8572" y="2858"/>
                    <a:pt x="6667" y="4763"/>
                    <a:pt x="6667" y="7620"/>
                  </a:cubicBezTo>
                  <a:cubicBezTo>
                    <a:pt x="6667" y="10477"/>
                    <a:pt x="8572" y="12383"/>
                    <a:pt x="11430" y="14288"/>
                  </a:cubicBezTo>
                  <a:cubicBezTo>
                    <a:pt x="14288" y="16192"/>
                    <a:pt x="16192" y="17145"/>
                    <a:pt x="17145" y="18098"/>
                  </a:cubicBezTo>
                  <a:cubicBezTo>
                    <a:pt x="20002" y="20002"/>
                    <a:pt x="21907" y="22860"/>
                    <a:pt x="21907" y="26670"/>
                  </a:cubicBezTo>
                  <a:cubicBezTo>
                    <a:pt x="21907" y="32385"/>
                    <a:pt x="17145" y="36195"/>
                    <a:pt x="12382" y="36195"/>
                  </a:cubicBezTo>
                  <a:cubicBezTo>
                    <a:pt x="8572" y="36195"/>
                    <a:pt x="6667" y="34290"/>
                    <a:pt x="4763" y="34290"/>
                  </a:cubicBezTo>
                  <a:cubicBezTo>
                    <a:pt x="3810" y="34290"/>
                    <a:pt x="3810" y="35242"/>
                    <a:pt x="2857" y="36195"/>
                  </a:cubicBezTo>
                  <a:lnTo>
                    <a:pt x="1905" y="36195"/>
                  </a:lnTo>
                  <a:lnTo>
                    <a:pt x="0" y="24765"/>
                  </a:lnTo>
                  <a:lnTo>
                    <a:pt x="952" y="24765"/>
                  </a:lnTo>
                  <a:cubicBezTo>
                    <a:pt x="2857" y="30480"/>
                    <a:pt x="6667" y="34290"/>
                    <a:pt x="10477" y="34290"/>
                  </a:cubicBezTo>
                  <a:cubicBezTo>
                    <a:pt x="13335" y="34290"/>
                    <a:pt x="16192" y="32385"/>
                    <a:pt x="16192" y="28575"/>
                  </a:cubicBezTo>
                  <a:cubicBezTo>
                    <a:pt x="16192" y="24765"/>
                    <a:pt x="14288" y="23813"/>
                    <a:pt x="12382" y="21908"/>
                  </a:cubicBezTo>
                  <a:cubicBezTo>
                    <a:pt x="10477" y="20002"/>
                    <a:pt x="7620" y="18098"/>
                    <a:pt x="5715" y="17145"/>
                  </a:cubicBezTo>
                  <a:cubicBezTo>
                    <a:pt x="2857" y="15240"/>
                    <a:pt x="952" y="12383"/>
                    <a:pt x="952" y="8573"/>
                  </a:cubicBezTo>
                  <a:cubicBezTo>
                    <a:pt x="952" y="3810"/>
                    <a:pt x="3810" y="0"/>
                    <a:pt x="9525" y="0"/>
                  </a:cubicBezTo>
                  <a:cubicBezTo>
                    <a:pt x="11430" y="0"/>
                    <a:pt x="14288" y="1905"/>
                    <a:pt x="16192" y="1905"/>
                  </a:cubicBezTo>
                  <a:cubicBezTo>
                    <a:pt x="17145" y="1905"/>
                    <a:pt x="18097" y="952"/>
                    <a:pt x="18097" y="0"/>
                  </a:cubicBezTo>
                  <a:lnTo>
                    <a:pt x="20002" y="0"/>
                  </a:lnTo>
                  <a:lnTo>
                    <a:pt x="20002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691629A-B3F0-4A5A-9B5D-E8A1D6245013}"/>
                </a:ext>
              </a:extLst>
            </p:cNvPr>
            <p:cNvSpPr/>
            <p:nvPr/>
          </p:nvSpPr>
          <p:spPr>
            <a:xfrm>
              <a:off x="-1866582" y="15022829"/>
              <a:ext cx="33337" cy="35243"/>
            </a:xfrm>
            <a:custGeom>
              <a:avLst/>
              <a:gdLst>
                <a:gd name="connsiteX0" fmla="*/ 20955 w 33337"/>
                <a:gd name="connsiteY0" fmla="*/ 0 h 35243"/>
                <a:gd name="connsiteX1" fmla="*/ 20955 w 33337"/>
                <a:gd name="connsiteY1" fmla="*/ 953 h 35243"/>
                <a:gd name="connsiteX2" fmla="*/ 25717 w 33337"/>
                <a:gd name="connsiteY2" fmla="*/ 6668 h 35243"/>
                <a:gd name="connsiteX3" fmla="*/ 25717 w 33337"/>
                <a:gd name="connsiteY3" fmla="*/ 24766 h 35243"/>
                <a:gd name="connsiteX4" fmla="*/ 7620 w 33337"/>
                <a:gd name="connsiteY4" fmla="*/ 0 h 35243"/>
                <a:gd name="connsiteX5" fmla="*/ 0 w 33337"/>
                <a:gd name="connsiteY5" fmla="*/ 0 h 35243"/>
                <a:gd name="connsiteX6" fmla="*/ 0 w 33337"/>
                <a:gd name="connsiteY6" fmla="*/ 953 h 35243"/>
                <a:gd name="connsiteX7" fmla="*/ 3810 w 33337"/>
                <a:gd name="connsiteY7" fmla="*/ 2858 h 35243"/>
                <a:gd name="connsiteX8" fmla="*/ 4763 w 33337"/>
                <a:gd name="connsiteY8" fmla="*/ 3810 h 35243"/>
                <a:gd name="connsiteX9" fmla="*/ 4763 w 33337"/>
                <a:gd name="connsiteY9" fmla="*/ 27623 h 35243"/>
                <a:gd name="connsiteX10" fmla="*/ 0 w 33337"/>
                <a:gd name="connsiteY10" fmla="*/ 33338 h 35243"/>
                <a:gd name="connsiteX11" fmla="*/ 0 w 33337"/>
                <a:gd name="connsiteY11" fmla="*/ 34291 h 35243"/>
                <a:gd name="connsiteX12" fmla="*/ 11430 w 33337"/>
                <a:gd name="connsiteY12" fmla="*/ 34291 h 35243"/>
                <a:gd name="connsiteX13" fmla="*/ 11430 w 33337"/>
                <a:gd name="connsiteY13" fmla="*/ 33338 h 35243"/>
                <a:gd name="connsiteX14" fmla="*/ 6667 w 33337"/>
                <a:gd name="connsiteY14" fmla="*/ 28575 h 35243"/>
                <a:gd name="connsiteX15" fmla="*/ 6667 w 33337"/>
                <a:gd name="connsiteY15" fmla="*/ 6668 h 35243"/>
                <a:gd name="connsiteX16" fmla="*/ 27622 w 33337"/>
                <a:gd name="connsiteY16" fmla="*/ 35243 h 35243"/>
                <a:gd name="connsiteX17" fmla="*/ 28575 w 33337"/>
                <a:gd name="connsiteY17" fmla="*/ 35243 h 35243"/>
                <a:gd name="connsiteX18" fmla="*/ 28575 w 33337"/>
                <a:gd name="connsiteY18" fmla="*/ 6668 h 35243"/>
                <a:gd name="connsiteX19" fmla="*/ 33338 w 33337"/>
                <a:gd name="connsiteY19" fmla="*/ 953 h 35243"/>
                <a:gd name="connsiteX20" fmla="*/ 33338 w 33337"/>
                <a:gd name="connsiteY20" fmla="*/ 0 h 35243"/>
                <a:gd name="connsiteX21" fmla="*/ 20955 w 33337"/>
                <a:gd name="connsiteY21" fmla="*/ 0 h 35243"/>
                <a:gd name="connsiteX22" fmla="*/ 20955 w 33337"/>
                <a:gd name="connsiteY22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3">
                  <a:moveTo>
                    <a:pt x="20955" y="0"/>
                  </a:moveTo>
                  <a:lnTo>
                    <a:pt x="20955" y="953"/>
                  </a:lnTo>
                  <a:cubicBezTo>
                    <a:pt x="23813" y="953"/>
                    <a:pt x="25717" y="2858"/>
                    <a:pt x="25717" y="6668"/>
                  </a:cubicBezTo>
                  <a:cubicBezTo>
                    <a:pt x="25717" y="8573"/>
                    <a:pt x="25717" y="19050"/>
                    <a:pt x="25717" y="24766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1905" y="953"/>
                    <a:pt x="2857" y="1906"/>
                    <a:pt x="3810" y="2858"/>
                  </a:cubicBezTo>
                  <a:cubicBezTo>
                    <a:pt x="3810" y="2858"/>
                    <a:pt x="3810" y="3810"/>
                    <a:pt x="4763" y="3810"/>
                  </a:cubicBezTo>
                  <a:cubicBezTo>
                    <a:pt x="4763" y="7620"/>
                    <a:pt x="4763" y="23813"/>
                    <a:pt x="4763" y="27623"/>
                  </a:cubicBezTo>
                  <a:cubicBezTo>
                    <a:pt x="4763" y="31433"/>
                    <a:pt x="3810" y="33338"/>
                    <a:pt x="0" y="33338"/>
                  </a:cubicBezTo>
                  <a:lnTo>
                    <a:pt x="0" y="34291"/>
                  </a:lnTo>
                  <a:lnTo>
                    <a:pt x="11430" y="34291"/>
                  </a:lnTo>
                  <a:lnTo>
                    <a:pt x="11430" y="33338"/>
                  </a:lnTo>
                  <a:cubicBezTo>
                    <a:pt x="8572" y="33338"/>
                    <a:pt x="6667" y="31433"/>
                    <a:pt x="6667" y="28575"/>
                  </a:cubicBezTo>
                  <a:cubicBezTo>
                    <a:pt x="6667" y="25718"/>
                    <a:pt x="6667" y="12383"/>
                    <a:pt x="6667" y="6668"/>
                  </a:cubicBezTo>
                  <a:cubicBezTo>
                    <a:pt x="13335" y="15241"/>
                    <a:pt x="27622" y="35243"/>
                    <a:pt x="27622" y="35243"/>
                  </a:cubicBezTo>
                  <a:lnTo>
                    <a:pt x="28575" y="35243"/>
                  </a:lnTo>
                  <a:cubicBezTo>
                    <a:pt x="28575" y="35243"/>
                    <a:pt x="28575" y="10478"/>
                    <a:pt x="28575" y="6668"/>
                  </a:cubicBezTo>
                  <a:cubicBezTo>
                    <a:pt x="28575" y="1906"/>
                    <a:pt x="30480" y="953"/>
                    <a:pt x="33338" y="953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8B143B6-8AB3-4162-BCF2-2045CB90E4E2}"/>
                </a:ext>
              </a:extLst>
            </p:cNvPr>
            <p:cNvSpPr/>
            <p:nvPr/>
          </p:nvSpPr>
          <p:spPr>
            <a:xfrm>
              <a:off x="-1905634" y="15022829"/>
              <a:ext cx="33337" cy="35243"/>
            </a:xfrm>
            <a:custGeom>
              <a:avLst/>
              <a:gdLst>
                <a:gd name="connsiteX0" fmla="*/ 20955 w 33337"/>
                <a:gd name="connsiteY0" fmla="*/ 0 h 35243"/>
                <a:gd name="connsiteX1" fmla="*/ 20955 w 33337"/>
                <a:gd name="connsiteY1" fmla="*/ 953 h 35243"/>
                <a:gd name="connsiteX2" fmla="*/ 25717 w 33337"/>
                <a:gd name="connsiteY2" fmla="*/ 6668 h 35243"/>
                <a:gd name="connsiteX3" fmla="*/ 25717 w 33337"/>
                <a:gd name="connsiteY3" fmla="*/ 24766 h 35243"/>
                <a:gd name="connsiteX4" fmla="*/ 7620 w 33337"/>
                <a:gd name="connsiteY4" fmla="*/ 0 h 35243"/>
                <a:gd name="connsiteX5" fmla="*/ 0 w 33337"/>
                <a:gd name="connsiteY5" fmla="*/ 0 h 35243"/>
                <a:gd name="connsiteX6" fmla="*/ 0 w 33337"/>
                <a:gd name="connsiteY6" fmla="*/ 953 h 35243"/>
                <a:gd name="connsiteX7" fmla="*/ 3810 w 33337"/>
                <a:gd name="connsiteY7" fmla="*/ 2858 h 35243"/>
                <a:gd name="connsiteX8" fmla="*/ 4763 w 33337"/>
                <a:gd name="connsiteY8" fmla="*/ 3810 h 35243"/>
                <a:gd name="connsiteX9" fmla="*/ 4763 w 33337"/>
                <a:gd name="connsiteY9" fmla="*/ 27623 h 35243"/>
                <a:gd name="connsiteX10" fmla="*/ 0 w 33337"/>
                <a:gd name="connsiteY10" fmla="*/ 33338 h 35243"/>
                <a:gd name="connsiteX11" fmla="*/ 0 w 33337"/>
                <a:gd name="connsiteY11" fmla="*/ 34291 h 35243"/>
                <a:gd name="connsiteX12" fmla="*/ 11430 w 33337"/>
                <a:gd name="connsiteY12" fmla="*/ 34291 h 35243"/>
                <a:gd name="connsiteX13" fmla="*/ 11430 w 33337"/>
                <a:gd name="connsiteY13" fmla="*/ 33338 h 35243"/>
                <a:gd name="connsiteX14" fmla="*/ 6667 w 33337"/>
                <a:gd name="connsiteY14" fmla="*/ 28575 h 35243"/>
                <a:gd name="connsiteX15" fmla="*/ 6667 w 33337"/>
                <a:gd name="connsiteY15" fmla="*/ 6668 h 35243"/>
                <a:gd name="connsiteX16" fmla="*/ 27622 w 33337"/>
                <a:gd name="connsiteY16" fmla="*/ 35243 h 35243"/>
                <a:gd name="connsiteX17" fmla="*/ 28575 w 33337"/>
                <a:gd name="connsiteY17" fmla="*/ 35243 h 35243"/>
                <a:gd name="connsiteX18" fmla="*/ 28575 w 33337"/>
                <a:gd name="connsiteY18" fmla="*/ 6668 h 35243"/>
                <a:gd name="connsiteX19" fmla="*/ 33338 w 33337"/>
                <a:gd name="connsiteY19" fmla="*/ 953 h 35243"/>
                <a:gd name="connsiteX20" fmla="*/ 33338 w 33337"/>
                <a:gd name="connsiteY20" fmla="*/ 0 h 35243"/>
                <a:gd name="connsiteX21" fmla="*/ 20955 w 33337"/>
                <a:gd name="connsiteY21" fmla="*/ 0 h 35243"/>
                <a:gd name="connsiteX22" fmla="*/ 20955 w 33337"/>
                <a:gd name="connsiteY22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3">
                  <a:moveTo>
                    <a:pt x="20955" y="0"/>
                  </a:moveTo>
                  <a:lnTo>
                    <a:pt x="20955" y="953"/>
                  </a:lnTo>
                  <a:cubicBezTo>
                    <a:pt x="23813" y="953"/>
                    <a:pt x="25717" y="2858"/>
                    <a:pt x="25717" y="6668"/>
                  </a:cubicBezTo>
                  <a:cubicBezTo>
                    <a:pt x="25717" y="8573"/>
                    <a:pt x="25717" y="19050"/>
                    <a:pt x="25717" y="24766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1905" y="953"/>
                    <a:pt x="2857" y="1906"/>
                    <a:pt x="3810" y="2858"/>
                  </a:cubicBezTo>
                  <a:cubicBezTo>
                    <a:pt x="3810" y="2858"/>
                    <a:pt x="3810" y="3810"/>
                    <a:pt x="4763" y="3810"/>
                  </a:cubicBezTo>
                  <a:cubicBezTo>
                    <a:pt x="4763" y="7620"/>
                    <a:pt x="4763" y="23813"/>
                    <a:pt x="4763" y="27623"/>
                  </a:cubicBezTo>
                  <a:cubicBezTo>
                    <a:pt x="4763" y="31433"/>
                    <a:pt x="3810" y="33338"/>
                    <a:pt x="0" y="33338"/>
                  </a:cubicBezTo>
                  <a:lnTo>
                    <a:pt x="0" y="34291"/>
                  </a:lnTo>
                  <a:lnTo>
                    <a:pt x="11430" y="34291"/>
                  </a:lnTo>
                  <a:lnTo>
                    <a:pt x="11430" y="33338"/>
                  </a:lnTo>
                  <a:cubicBezTo>
                    <a:pt x="8572" y="33338"/>
                    <a:pt x="6667" y="31433"/>
                    <a:pt x="6667" y="28575"/>
                  </a:cubicBezTo>
                  <a:cubicBezTo>
                    <a:pt x="6667" y="25718"/>
                    <a:pt x="6667" y="12383"/>
                    <a:pt x="6667" y="6668"/>
                  </a:cubicBezTo>
                  <a:cubicBezTo>
                    <a:pt x="13335" y="15241"/>
                    <a:pt x="27622" y="35243"/>
                    <a:pt x="27622" y="35243"/>
                  </a:cubicBezTo>
                  <a:lnTo>
                    <a:pt x="28575" y="35243"/>
                  </a:lnTo>
                  <a:cubicBezTo>
                    <a:pt x="28575" y="35243"/>
                    <a:pt x="28575" y="10478"/>
                    <a:pt x="28575" y="6668"/>
                  </a:cubicBezTo>
                  <a:cubicBezTo>
                    <a:pt x="28575" y="1906"/>
                    <a:pt x="30480" y="953"/>
                    <a:pt x="33338" y="953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669E889-5BD8-42A8-91D1-6B138A0C9455}"/>
                </a:ext>
              </a:extLst>
            </p:cNvPr>
            <p:cNvSpPr/>
            <p:nvPr/>
          </p:nvSpPr>
          <p:spPr>
            <a:xfrm>
              <a:off x="-1981834" y="15012352"/>
              <a:ext cx="50482" cy="46672"/>
            </a:xfrm>
            <a:custGeom>
              <a:avLst/>
              <a:gdLst>
                <a:gd name="connsiteX0" fmla="*/ 50482 w 50482"/>
                <a:gd name="connsiteY0" fmla="*/ 952 h 46672"/>
                <a:gd name="connsiteX1" fmla="*/ 50482 w 50482"/>
                <a:gd name="connsiteY1" fmla="*/ 0 h 46672"/>
                <a:gd name="connsiteX2" fmla="*/ 40005 w 50482"/>
                <a:gd name="connsiteY2" fmla="*/ 0 h 46672"/>
                <a:gd name="connsiteX3" fmla="*/ 25717 w 50482"/>
                <a:gd name="connsiteY3" fmla="*/ 38100 h 46672"/>
                <a:gd name="connsiteX4" fmla="*/ 11430 w 50482"/>
                <a:gd name="connsiteY4" fmla="*/ 0 h 46672"/>
                <a:gd name="connsiteX5" fmla="*/ 0 w 50482"/>
                <a:gd name="connsiteY5" fmla="*/ 0 h 46672"/>
                <a:gd name="connsiteX6" fmla="*/ 0 w 50482"/>
                <a:gd name="connsiteY6" fmla="*/ 952 h 46672"/>
                <a:gd name="connsiteX7" fmla="*/ 5715 w 50482"/>
                <a:gd name="connsiteY7" fmla="*/ 7620 h 46672"/>
                <a:gd name="connsiteX8" fmla="*/ 5715 w 50482"/>
                <a:gd name="connsiteY8" fmla="*/ 36195 h 46672"/>
                <a:gd name="connsiteX9" fmla="*/ 0 w 50482"/>
                <a:gd name="connsiteY9" fmla="*/ 44768 h 46672"/>
                <a:gd name="connsiteX10" fmla="*/ 0 w 50482"/>
                <a:gd name="connsiteY10" fmla="*/ 45720 h 46672"/>
                <a:gd name="connsiteX11" fmla="*/ 14288 w 50482"/>
                <a:gd name="connsiteY11" fmla="*/ 45720 h 46672"/>
                <a:gd name="connsiteX12" fmla="*/ 14288 w 50482"/>
                <a:gd name="connsiteY12" fmla="*/ 44768 h 46672"/>
                <a:gd name="connsiteX13" fmla="*/ 8572 w 50482"/>
                <a:gd name="connsiteY13" fmla="*/ 36195 h 46672"/>
                <a:gd name="connsiteX14" fmla="*/ 8572 w 50482"/>
                <a:gd name="connsiteY14" fmla="*/ 6668 h 46672"/>
                <a:gd name="connsiteX15" fmla="*/ 23813 w 50482"/>
                <a:gd name="connsiteY15" fmla="*/ 46673 h 46672"/>
                <a:gd name="connsiteX16" fmla="*/ 24765 w 50482"/>
                <a:gd name="connsiteY16" fmla="*/ 46673 h 46672"/>
                <a:gd name="connsiteX17" fmla="*/ 40005 w 50482"/>
                <a:gd name="connsiteY17" fmla="*/ 6668 h 46672"/>
                <a:gd name="connsiteX18" fmla="*/ 40005 w 50482"/>
                <a:gd name="connsiteY18" fmla="*/ 37148 h 46672"/>
                <a:gd name="connsiteX19" fmla="*/ 34290 w 50482"/>
                <a:gd name="connsiteY19" fmla="*/ 45720 h 46672"/>
                <a:gd name="connsiteX20" fmla="*/ 34290 w 50482"/>
                <a:gd name="connsiteY20" fmla="*/ 46673 h 46672"/>
                <a:gd name="connsiteX21" fmla="*/ 50482 w 50482"/>
                <a:gd name="connsiteY21" fmla="*/ 46673 h 46672"/>
                <a:gd name="connsiteX22" fmla="*/ 50482 w 50482"/>
                <a:gd name="connsiteY22" fmla="*/ 45720 h 46672"/>
                <a:gd name="connsiteX23" fmla="*/ 44767 w 50482"/>
                <a:gd name="connsiteY23" fmla="*/ 37148 h 46672"/>
                <a:gd name="connsiteX24" fmla="*/ 44767 w 50482"/>
                <a:gd name="connsiteY24" fmla="*/ 7620 h 46672"/>
                <a:gd name="connsiteX25" fmla="*/ 50482 w 50482"/>
                <a:gd name="connsiteY25" fmla="*/ 952 h 46672"/>
                <a:gd name="connsiteX26" fmla="*/ 50482 w 50482"/>
                <a:gd name="connsiteY26" fmla="*/ 952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482" h="46672">
                  <a:moveTo>
                    <a:pt x="50482" y="952"/>
                  </a:moveTo>
                  <a:lnTo>
                    <a:pt x="50482" y="0"/>
                  </a:lnTo>
                  <a:lnTo>
                    <a:pt x="40005" y="0"/>
                  </a:lnTo>
                  <a:lnTo>
                    <a:pt x="25717" y="38100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4763" y="952"/>
                    <a:pt x="5715" y="3810"/>
                    <a:pt x="5715" y="7620"/>
                  </a:cubicBezTo>
                  <a:cubicBezTo>
                    <a:pt x="5715" y="11431"/>
                    <a:pt x="5715" y="35243"/>
                    <a:pt x="5715" y="36195"/>
                  </a:cubicBezTo>
                  <a:cubicBezTo>
                    <a:pt x="5715" y="42863"/>
                    <a:pt x="3810" y="44768"/>
                    <a:pt x="0" y="44768"/>
                  </a:cubicBezTo>
                  <a:lnTo>
                    <a:pt x="0" y="45720"/>
                  </a:lnTo>
                  <a:lnTo>
                    <a:pt x="14288" y="45720"/>
                  </a:lnTo>
                  <a:lnTo>
                    <a:pt x="14288" y="44768"/>
                  </a:lnTo>
                  <a:cubicBezTo>
                    <a:pt x="10478" y="44768"/>
                    <a:pt x="8572" y="42863"/>
                    <a:pt x="8572" y="36195"/>
                  </a:cubicBezTo>
                  <a:cubicBezTo>
                    <a:pt x="8572" y="29527"/>
                    <a:pt x="8572" y="6668"/>
                    <a:pt x="8572" y="6668"/>
                  </a:cubicBezTo>
                  <a:lnTo>
                    <a:pt x="23813" y="46673"/>
                  </a:lnTo>
                  <a:lnTo>
                    <a:pt x="24765" y="46673"/>
                  </a:lnTo>
                  <a:lnTo>
                    <a:pt x="40005" y="6668"/>
                  </a:lnTo>
                  <a:cubicBezTo>
                    <a:pt x="40005" y="6668"/>
                    <a:pt x="40005" y="36195"/>
                    <a:pt x="40005" y="37148"/>
                  </a:cubicBezTo>
                  <a:cubicBezTo>
                    <a:pt x="40005" y="43815"/>
                    <a:pt x="38100" y="45720"/>
                    <a:pt x="34290" y="45720"/>
                  </a:cubicBezTo>
                  <a:lnTo>
                    <a:pt x="34290" y="46673"/>
                  </a:lnTo>
                  <a:lnTo>
                    <a:pt x="50482" y="46673"/>
                  </a:lnTo>
                  <a:lnTo>
                    <a:pt x="50482" y="45720"/>
                  </a:lnTo>
                  <a:cubicBezTo>
                    <a:pt x="46672" y="45720"/>
                    <a:pt x="44767" y="43815"/>
                    <a:pt x="44767" y="37148"/>
                  </a:cubicBezTo>
                  <a:cubicBezTo>
                    <a:pt x="44767" y="34290"/>
                    <a:pt x="44767" y="11431"/>
                    <a:pt x="44767" y="7620"/>
                  </a:cubicBezTo>
                  <a:cubicBezTo>
                    <a:pt x="44767" y="1906"/>
                    <a:pt x="47625" y="952"/>
                    <a:pt x="50482" y="952"/>
                  </a:cubicBezTo>
                  <a:lnTo>
                    <a:pt x="50482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5CDD01F-7259-45B2-BE59-9C0D5A64F3C9}"/>
                </a:ext>
              </a:extLst>
            </p:cNvPr>
            <p:cNvSpPr/>
            <p:nvPr/>
          </p:nvSpPr>
          <p:spPr>
            <a:xfrm>
              <a:off x="-1927542" y="15022829"/>
              <a:ext cx="14287" cy="35243"/>
            </a:xfrm>
            <a:custGeom>
              <a:avLst/>
              <a:gdLst>
                <a:gd name="connsiteX0" fmla="*/ 9525 w 14287"/>
                <a:gd name="connsiteY0" fmla="*/ 5716 h 35243"/>
                <a:gd name="connsiteX1" fmla="*/ 14288 w 14287"/>
                <a:gd name="connsiteY1" fmla="*/ 953 h 35243"/>
                <a:gd name="connsiteX2" fmla="*/ 14288 w 14287"/>
                <a:gd name="connsiteY2" fmla="*/ 0 h 35243"/>
                <a:gd name="connsiteX3" fmla="*/ 0 w 14287"/>
                <a:gd name="connsiteY3" fmla="*/ 0 h 35243"/>
                <a:gd name="connsiteX4" fmla="*/ 0 w 14287"/>
                <a:gd name="connsiteY4" fmla="*/ 953 h 35243"/>
                <a:gd name="connsiteX5" fmla="*/ 4763 w 14287"/>
                <a:gd name="connsiteY5" fmla="*/ 5716 h 35243"/>
                <a:gd name="connsiteX6" fmla="*/ 4763 w 14287"/>
                <a:gd name="connsiteY6" fmla="*/ 29528 h 35243"/>
                <a:gd name="connsiteX7" fmla="*/ 0 w 14287"/>
                <a:gd name="connsiteY7" fmla="*/ 34291 h 35243"/>
                <a:gd name="connsiteX8" fmla="*/ 0 w 14287"/>
                <a:gd name="connsiteY8" fmla="*/ 35243 h 35243"/>
                <a:gd name="connsiteX9" fmla="*/ 14288 w 14287"/>
                <a:gd name="connsiteY9" fmla="*/ 35243 h 35243"/>
                <a:gd name="connsiteX10" fmla="*/ 14288 w 14287"/>
                <a:gd name="connsiteY10" fmla="*/ 34291 h 35243"/>
                <a:gd name="connsiteX11" fmla="*/ 9525 w 14287"/>
                <a:gd name="connsiteY11" fmla="*/ 29528 h 35243"/>
                <a:gd name="connsiteX12" fmla="*/ 9525 w 14287"/>
                <a:gd name="connsiteY12" fmla="*/ 5716 h 35243"/>
                <a:gd name="connsiteX13" fmla="*/ 9525 w 14287"/>
                <a:gd name="connsiteY13" fmla="*/ 5716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3">
                  <a:moveTo>
                    <a:pt x="9525" y="5716"/>
                  </a:moveTo>
                  <a:cubicBezTo>
                    <a:pt x="9525" y="2858"/>
                    <a:pt x="11430" y="953"/>
                    <a:pt x="14288" y="953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2858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2858" y="34291"/>
                    <a:pt x="0" y="34291"/>
                  </a:cubicBezTo>
                  <a:lnTo>
                    <a:pt x="0" y="35243"/>
                  </a:lnTo>
                  <a:lnTo>
                    <a:pt x="14288" y="35243"/>
                  </a:lnTo>
                  <a:lnTo>
                    <a:pt x="14288" y="34291"/>
                  </a:lnTo>
                  <a:cubicBezTo>
                    <a:pt x="11430" y="34291"/>
                    <a:pt x="9525" y="33338"/>
                    <a:pt x="9525" y="29528"/>
                  </a:cubicBezTo>
                  <a:lnTo>
                    <a:pt x="9525" y="5716"/>
                  </a:lnTo>
                  <a:lnTo>
                    <a:pt x="9525" y="571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9FFE434-4C0C-46E2-AAB0-B326FA6DD405}"/>
                </a:ext>
              </a:extLst>
            </p:cNvPr>
            <p:cNvSpPr/>
            <p:nvPr/>
          </p:nvSpPr>
          <p:spPr>
            <a:xfrm>
              <a:off x="-2064702" y="15022829"/>
              <a:ext cx="32384" cy="36195"/>
            </a:xfrm>
            <a:custGeom>
              <a:avLst/>
              <a:gdLst>
                <a:gd name="connsiteX0" fmla="*/ 16193 w 32384"/>
                <a:gd name="connsiteY0" fmla="*/ 0 h 36195"/>
                <a:gd name="connsiteX1" fmla="*/ 0 w 32384"/>
                <a:gd name="connsiteY1" fmla="*/ 18098 h 36195"/>
                <a:gd name="connsiteX2" fmla="*/ 16193 w 32384"/>
                <a:gd name="connsiteY2" fmla="*/ 36195 h 36195"/>
                <a:gd name="connsiteX3" fmla="*/ 32385 w 32384"/>
                <a:gd name="connsiteY3" fmla="*/ 18098 h 36195"/>
                <a:gd name="connsiteX4" fmla="*/ 16193 w 32384"/>
                <a:gd name="connsiteY4" fmla="*/ 0 h 36195"/>
                <a:gd name="connsiteX5" fmla="*/ 16193 w 32384"/>
                <a:gd name="connsiteY5" fmla="*/ 0 h 36195"/>
                <a:gd name="connsiteX6" fmla="*/ 16193 w 32384"/>
                <a:gd name="connsiteY6" fmla="*/ 34291 h 36195"/>
                <a:gd name="connsiteX7" fmla="*/ 5715 w 32384"/>
                <a:gd name="connsiteY7" fmla="*/ 18098 h 36195"/>
                <a:gd name="connsiteX8" fmla="*/ 16193 w 32384"/>
                <a:gd name="connsiteY8" fmla="*/ 1906 h 36195"/>
                <a:gd name="connsiteX9" fmla="*/ 26670 w 32384"/>
                <a:gd name="connsiteY9" fmla="*/ 18098 h 36195"/>
                <a:gd name="connsiteX10" fmla="*/ 16193 w 32384"/>
                <a:gd name="connsiteY10" fmla="*/ 34291 h 36195"/>
                <a:gd name="connsiteX11" fmla="*/ 16193 w 32384"/>
                <a:gd name="connsiteY11" fmla="*/ 34291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4" h="36195">
                  <a:moveTo>
                    <a:pt x="16193" y="0"/>
                  </a:moveTo>
                  <a:cubicBezTo>
                    <a:pt x="7620" y="0"/>
                    <a:pt x="0" y="6668"/>
                    <a:pt x="0" y="18098"/>
                  </a:cubicBezTo>
                  <a:cubicBezTo>
                    <a:pt x="0" y="29528"/>
                    <a:pt x="6668" y="36195"/>
                    <a:pt x="16193" y="36195"/>
                  </a:cubicBezTo>
                  <a:cubicBezTo>
                    <a:pt x="25718" y="36195"/>
                    <a:pt x="32385" y="29528"/>
                    <a:pt x="32385" y="18098"/>
                  </a:cubicBezTo>
                  <a:cubicBezTo>
                    <a:pt x="32385" y="6668"/>
                    <a:pt x="25718" y="0"/>
                    <a:pt x="16193" y="0"/>
                  </a:cubicBezTo>
                  <a:lnTo>
                    <a:pt x="16193" y="0"/>
                  </a:lnTo>
                  <a:close/>
                  <a:moveTo>
                    <a:pt x="16193" y="34291"/>
                  </a:moveTo>
                  <a:cubicBezTo>
                    <a:pt x="9525" y="34291"/>
                    <a:pt x="5715" y="27623"/>
                    <a:pt x="5715" y="18098"/>
                  </a:cubicBezTo>
                  <a:cubicBezTo>
                    <a:pt x="5715" y="8573"/>
                    <a:pt x="9525" y="1906"/>
                    <a:pt x="16193" y="1906"/>
                  </a:cubicBezTo>
                  <a:cubicBezTo>
                    <a:pt x="22860" y="1906"/>
                    <a:pt x="26670" y="8573"/>
                    <a:pt x="26670" y="18098"/>
                  </a:cubicBezTo>
                  <a:cubicBezTo>
                    <a:pt x="26670" y="27623"/>
                    <a:pt x="22860" y="34291"/>
                    <a:pt x="16193" y="34291"/>
                  </a:cubicBezTo>
                  <a:lnTo>
                    <a:pt x="16193" y="342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DF3D40C-5C17-4D59-9A70-43E0FDB26B0E}"/>
                </a:ext>
              </a:extLst>
            </p:cNvPr>
            <p:cNvSpPr/>
            <p:nvPr/>
          </p:nvSpPr>
          <p:spPr>
            <a:xfrm>
              <a:off x="-2027555" y="15022829"/>
              <a:ext cx="25717" cy="35243"/>
            </a:xfrm>
            <a:custGeom>
              <a:avLst/>
              <a:gdLst>
                <a:gd name="connsiteX0" fmla="*/ 25718 w 25717"/>
                <a:gd name="connsiteY0" fmla="*/ 0 h 35243"/>
                <a:gd name="connsiteX1" fmla="*/ 0 w 25717"/>
                <a:gd name="connsiteY1" fmla="*/ 0 h 35243"/>
                <a:gd name="connsiteX2" fmla="*/ 0 w 25717"/>
                <a:gd name="connsiteY2" fmla="*/ 953 h 35243"/>
                <a:gd name="connsiteX3" fmla="*/ 4763 w 25717"/>
                <a:gd name="connsiteY3" fmla="*/ 5716 h 35243"/>
                <a:gd name="connsiteX4" fmla="*/ 4763 w 25717"/>
                <a:gd name="connsiteY4" fmla="*/ 29528 h 35243"/>
                <a:gd name="connsiteX5" fmla="*/ 0 w 25717"/>
                <a:gd name="connsiteY5" fmla="*/ 34291 h 35243"/>
                <a:gd name="connsiteX6" fmla="*/ 0 w 25717"/>
                <a:gd name="connsiteY6" fmla="*/ 35243 h 35243"/>
                <a:gd name="connsiteX7" fmla="*/ 13335 w 25717"/>
                <a:gd name="connsiteY7" fmla="*/ 35243 h 35243"/>
                <a:gd name="connsiteX8" fmla="*/ 13335 w 25717"/>
                <a:gd name="connsiteY8" fmla="*/ 34291 h 35243"/>
                <a:gd name="connsiteX9" fmla="*/ 8573 w 25717"/>
                <a:gd name="connsiteY9" fmla="*/ 29528 h 35243"/>
                <a:gd name="connsiteX10" fmla="*/ 8573 w 25717"/>
                <a:gd name="connsiteY10" fmla="*/ 18098 h 35243"/>
                <a:gd name="connsiteX11" fmla="*/ 16193 w 25717"/>
                <a:gd name="connsiteY11" fmla="*/ 18098 h 35243"/>
                <a:gd name="connsiteX12" fmla="*/ 20955 w 25717"/>
                <a:gd name="connsiteY12" fmla="*/ 22860 h 35243"/>
                <a:gd name="connsiteX13" fmla="*/ 21908 w 25717"/>
                <a:gd name="connsiteY13" fmla="*/ 22860 h 35243"/>
                <a:gd name="connsiteX14" fmla="*/ 21908 w 25717"/>
                <a:gd name="connsiteY14" fmla="*/ 10478 h 35243"/>
                <a:gd name="connsiteX15" fmla="*/ 20955 w 25717"/>
                <a:gd name="connsiteY15" fmla="*/ 10478 h 35243"/>
                <a:gd name="connsiteX16" fmla="*/ 16193 w 25717"/>
                <a:gd name="connsiteY16" fmla="*/ 15241 h 35243"/>
                <a:gd name="connsiteX17" fmla="*/ 8573 w 25717"/>
                <a:gd name="connsiteY17" fmla="*/ 15241 h 35243"/>
                <a:gd name="connsiteX18" fmla="*/ 8573 w 25717"/>
                <a:gd name="connsiteY18" fmla="*/ 3810 h 35243"/>
                <a:gd name="connsiteX19" fmla="*/ 10478 w 25717"/>
                <a:gd name="connsiteY19" fmla="*/ 1906 h 35243"/>
                <a:gd name="connsiteX20" fmla="*/ 17145 w 25717"/>
                <a:gd name="connsiteY20" fmla="*/ 1906 h 35243"/>
                <a:gd name="connsiteX21" fmla="*/ 23813 w 25717"/>
                <a:gd name="connsiteY21" fmla="*/ 7620 h 35243"/>
                <a:gd name="connsiteX22" fmla="*/ 24765 w 25717"/>
                <a:gd name="connsiteY22" fmla="*/ 7620 h 35243"/>
                <a:gd name="connsiteX23" fmla="*/ 25718 w 25717"/>
                <a:gd name="connsiteY23" fmla="*/ 0 h 35243"/>
                <a:gd name="connsiteX24" fmla="*/ 25718 w 25717"/>
                <a:gd name="connsiteY24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717" h="35243">
                  <a:moveTo>
                    <a:pt x="25718" y="0"/>
                  </a:moveTo>
                  <a:lnTo>
                    <a:pt x="0" y="0"/>
                  </a:lnTo>
                  <a:lnTo>
                    <a:pt x="0" y="953"/>
                  </a:lnTo>
                  <a:cubicBezTo>
                    <a:pt x="2858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3810" y="34291"/>
                    <a:pt x="0" y="34291"/>
                  </a:cubicBezTo>
                  <a:lnTo>
                    <a:pt x="0" y="35243"/>
                  </a:lnTo>
                  <a:lnTo>
                    <a:pt x="13335" y="35243"/>
                  </a:lnTo>
                  <a:lnTo>
                    <a:pt x="13335" y="34291"/>
                  </a:lnTo>
                  <a:cubicBezTo>
                    <a:pt x="10478" y="34291"/>
                    <a:pt x="8573" y="33338"/>
                    <a:pt x="8573" y="29528"/>
                  </a:cubicBezTo>
                  <a:cubicBezTo>
                    <a:pt x="8573" y="28575"/>
                    <a:pt x="8573" y="23813"/>
                    <a:pt x="8573" y="18098"/>
                  </a:cubicBezTo>
                  <a:cubicBezTo>
                    <a:pt x="9525" y="18098"/>
                    <a:pt x="14288" y="18098"/>
                    <a:pt x="16193" y="18098"/>
                  </a:cubicBezTo>
                  <a:cubicBezTo>
                    <a:pt x="19050" y="18098"/>
                    <a:pt x="20955" y="20003"/>
                    <a:pt x="20955" y="22860"/>
                  </a:cubicBezTo>
                  <a:lnTo>
                    <a:pt x="21908" y="22860"/>
                  </a:lnTo>
                  <a:lnTo>
                    <a:pt x="21908" y="10478"/>
                  </a:lnTo>
                  <a:lnTo>
                    <a:pt x="20955" y="10478"/>
                  </a:lnTo>
                  <a:cubicBezTo>
                    <a:pt x="20955" y="14288"/>
                    <a:pt x="19050" y="15241"/>
                    <a:pt x="16193" y="15241"/>
                  </a:cubicBezTo>
                  <a:cubicBezTo>
                    <a:pt x="14288" y="15241"/>
                    <a:pt x="9525" y="15241"/>
                    <a:pt x="8573" y="15241"/>
                  </a:cubicBezTo>
                  <a:cubicBezTo>
                    <a:pt x="8573" y="9525"/>
                    <a:pt x="8573" y="3810"/>
                    <a:pt x="8573" y="3810"/>
                  </a:cubicBezTo>
                  <a:cubicBezTo>
                    <a:pt x="8573" y="2858"/>
                    <a:pt x="9525" y="1906"/>
                    <a:pt x="10478" y="1906"/>
                  </a:cubicBezTo>
                  <a:cubicBezTo>
                    <a:pt x="11430" y="1906"/>
                    <a:pt x="14288" y="1906"/>
                    <a:pt x="17145" y="1906"/>
                  </a:cubicBezTo>
                  <a:cubicBezTo>
                    <a:pt x="20955" y="1906"/>
                    <a:pt x="22860" y="3810"/>
                    <a:pt x="23813" y="7620"/>
                  </a:cubicBezTo>
                  <a:lnTo>
                    <a:pt x="24765" y="7620"/>
                  </a:lnTo>
                  <a:lnTo>
                    <a:pt x="25718" y="0"/>
                  </a:lnTo>
                  <a:lnTo>
                    <a:pt x="25718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308F757-1C66-4FB2-A6C5-81DC38DA08CD}"/>
                </a:ext>
              </a:extLst>
            </p:cNvPr>
            <p:cNvSpPr/>
            <p:nvPr/>
          </p:nvSpPr>
          <p:spPr>
            <a:xfrm>
              <a:off x="-1698942" y="14879002"/>
              <a:ext cx="19050" cy="19050"/>
            </a:xfrm>
            <a:custGeom>
              <a:avLst/>
              <a:gdLst>
                <a:gd name="connsiteX0" fmla="*/ 12383 w 19050"/>
                <a:gd name="connsiteY0" fmla="*/ 2858 h 19050"/>
                <a:gd name="connsiteX1" fmla="*/ 15240 w 19050"/>
                <a:gd name="connsiteY1" fmla="*/ 4763 h 19050"/>
                <a:gd name="connsiteX2" fmla="*/ 17145 w 19050"/>
                <a:gd name="connsiteY2" fmla="*/ 6668 h 19050"/>
                <a:gd name="connsiteX3" fmla="*/ 18098 w 19050"/>
                <a:gd name="connsiteY3" fmla="*/ 10477 h 19050"/>
                <a:gd name="connsiteX4" fmla="*/ 17145 w 19050"/>
                <a:gd name="connsiteY4" fmla="*/ 14288 h 19050"/>
                <a:gd name="connsiteX5" fmla="*/ 14288 w 19050"/>
                <a:gd name="connsiteY5" fmla="*/ 17145 h 19050"/>
                <a:gd name="connsiteX6" fmla="*/ 10478 w 19050"/>
                <a:gd name="connsiteY6" fmla="*/ 18098 h 19050"/>
                <a:gd name="connsiteX7" fmla="*/ 6668 w 19050"/>
                <a:gd name="connsiteY7" fmla="*/ 17145 h 19050"/>
                <a:gd name="connsiteX8" fmla="*/ 3810 w 19050"/>
                <a:gd name="connsiteY8" fmla="*/ 14288 h 19050"/>
                <a:gd name="connsiteX9" fmla="*/ 2858 w 19050"/>
                <a:gd name="connsiteY9" fmla="*/ 10477 h 19050"/>
                <a:gd name="connsiteX10" fmla="*/ 3810 w 19050"/>
                <a:gd name="connsiteY10" fmla="*/ 6668 h 19050"/>
                <a:gd name="connsiteX11" fmla="*/ 5715 w 19050"/>
                <a:gd name="connsiteY11" fmla="*/ 3810 h 19050"/>
                <a:gd name="connsiteX12" fmla="*/ 7620 w 19050"/>
                <a:gd name="connsiteY12" fmla="*/ 1906 h 19050"/>
                <a:gd name="connsiteX13" fmla="*/ 11430 w 19050"/>
                <a:gd name="connsiteY13" fmla="*/ 952 h 19050"/>
                <a:gd name="connsiteX14" fmla="*/ 12383 w 19050"/>
                <a:gd name="connsiteY14" fmla="*/ 2858 h 19050"/>
                <a:gd name="connsiteX15" fmla="*/ 12383 w 19050"/>
                <a:gd name="connsiteY15" fmla="*/ 2858 h 19050"/>
                <a:gd name="connsiteX16" fmla="*/ 18098 w 19050"/>
                <a:gd name="connsiteY16" fmla="*/ 5715 h 19050"/>
                <a:gd name="connsiteX17" fmla="*/ 16193 w 19050"/>
                <a:gd name="connsiteY17" fmla="*/ 2858 h 19050"/>
                <a:gd name="connsiteX18" fmla="*/ 13335 w 19050"/>
                <a:gd name="connsiteY18" fmla="*/ 952 h 19050"/>
                <a:gd name="connsiteX19" fmla="*/ 9525 w 19050"/>
                <a:gd name="connsiteY19" fmla="*/ 0 h 19050"/>
                <a:gd name="connsiteX20" fmla="*/ 5715 w 19050"/>
                <a:gd name="connsiteY20" fmla="*/ 952 h 19050"/>
                <a:gd name="connsiteX21" fmla="*/ 2858 w 19050"/>
                <a:gd name="connsiteY21" fmla="*/ 2858 h 19050"/>
                <a:gd name="connsiteX22" fmla="*/ 953 w 19050"/>
                <a:gd name="connsiteY22" fmla="*/ 5715 h 19050"/>
                <a:gd name="connsiteX23" fmla="*/ 0 w 19050"/>
                <a:gd name="connsiteY23" fmla="*/ 9525 h 19050"/>
                <a:gd name="connsiteX24" fmla="*/ 953 w 19050"/>
                <a:gd name="connsiteY24" fmla="*/ 14288 h 19050"/>
                <a:gd name="connsiteX25" fmla="*/ 4763 w 19050"/>
                <a:gd name="connsiteY25" fmla="*/ 18098 h 19050"/>
                <a:gd name="connsiteX26" fmla="*/ 9525 w 19050"/>
                <a:gd name="connsiteY26" fmla="*/ 19050 h 19050"/>
                <a:gd name="connsiteX27" fmla="*/ 13335 w 19050"/>
                <a:gd name="connsiteY27" fmla="*/ 18098 h 19050"/>
                <a:gd name="connsiteX28" fmla="*/ 16193 w 19050"/>
                <a:gd name="connsiteY28" fmla="*/ 16193 h 19050"/>
                <a:gd name="connsiteX29" fmla="*/ 18098 w 19050"/>
                <a:gd name="connsiteY29" fmla="*/ 13335 h 19050"/>
                <a:gd name="connsiteX30" fmla="*/ 19050 w 19050"/>
                <a:gd name="connsiteY30" fmla="*/ 9525 h 19050"/>
                <a:gd name="connsiteX31" fmla="*/ 18098 w 19050"/>
                <a:gd name="connsiteY31" fmla="*/ 5715 h 19050"/>
                <a:gd name="connsiteX32" fmla="*/ 18098 w 19050"/>
                <a:gd name="connsiteY32" fmla="*/ 5715 h 19050"/>
                <a:gd name="connsiteX33" fmla="*/ 8573 w 19050"/>
                <a:gd name="connsiteY33" fmla="*/ 11431 h 19050"/>
                <a:gd name="connsiteX34" fmla="*/ 9525 w 19050"/>
                <a:gd name="connsiteY34" fmla="*/ 11431 h 19050"/>
                <a:gd name="connsiteX35" fmla="*/ 10478 w 19050"/>
                <a:gd name="connsiteY35" fmla="*/ 12383 h 19050"/>
                <a:gd name="connsiteX36" fmla="*/ 10478 w 19050"/>
                <a:gd name="connsiteY36" fmla="*/ 13335 h 19050"/>
                <a:gd name="connsiteX37" fmla="*/ 10478 w 19050"/>
                <a:gd name="connsiteY37" fmla="*/ 15240 h 19050"/>
                <a:gd name="connsiteX38" fmla="*/ 12383 w 19050"/>
                <a:gd name="connsiteY38" fmla="*/ 15240 h 19050"/>
                <a:gd name="connsiteX39" fmla="*/ 12383 w 19050"/>
                <a:gd name="connsiteY39" fmla="*/ 14288 h 19050"/>
                <a:gd name="connsiteX40" fmla="*/ 12383 w 19050"/>
                <a:gd name="connsiteY40" fmla="*/ 13335 h 19050"/>
                <a:gd name="connsiteX41" fmla="*/ 12383 w 19050"/>
                <a:gd name="connsiteY41" fmla="*/ 12383 h 19050"/>
                <a:gd name="connsiteX42" fmla="*/ 11430 w 19050"/>
                <a:gd name="connsiteY42" fmla="*/ 11431 h 19050"/>
                <a:gd name="connsiteX43" fmla="*/ 10478 w 19050"/>
                <a:gd name="connsiteY43" fmla="*/ 11431 h 19050"/>
                <a:gd name="connsiteX44" fmla="*/ 11430 w 19050"/>
                <a:gd name="connsiteY44" fmla="*/ 11431 h 19050"/>
                <a:gd name="connsiteX45" fmla="*/ 12383 w 19050"/>
                <a:gd name="connsiteY45" fmla="*/ 10477 h 19050"/>
                <a:gd name="connsiteX46" fmla="*/ 12383 w 19050"/>
                <a:gd name="connsiteY46" fmla="*/ 8573 h 19050"/>
                <a:gd name="connsiteX47" fmla="*/ 12383 w 19050"/>
                <a:gd name="connsiteY47" fmla="*/ 6668 h 19050"/>
                <a:gd name="connsiteX48" fmla="*/ 11430 w 19050"/>
                <a:gd name="connsiteY48" fmla="*/ 5715 h 19050"/>
                <a:gd name="connsiteX49" fmla="*/ 9525 w 19050"/>
                <a:gd name="connsiteY49" fmla="*/ 4763 h 19050"/>
                <a:gd name="connsiteX50" fmla="*/ 7620 w 19050"/>
                <a:gd name="connsiteY50" fmla="*/ 4763 h 19050"/>
                <a:gd name="connsiteX51" fmla="*/ 3810 w 19050"/>
                <a:gd name="connsiteY51" fmla="*/ 4763 h 19050"/>
                <a:gd name="connsiteX52" fmla="*/ 3810 w 19050"/>
                <a:gd name="connsiteY52" fmla="*/ 15240 h 19050"/>
                <a:gd name="connsiteX53" fmla="*/ 6668 w 19050"/>
                <a:gd name="connsiteY53" fmla="*/ 15240 h 19050"/>
                <a:gd name="connsiteX54" fmla="*/ 6668 w 19050"/>
                <a:gd name="connsiteY54" fmla="*/ 11431 h 19050"/>
                <a:gd name="connsiteX55" fmla="*/ 8573 w 19050"/>
                <a:gd name="connsiteY55" fmla="*/ 11431 h 19050"/>
                <a:gd name="connsiteX56" fmla="*/ 8573 w 19050"/>
                <a:gd name="connsiteY56" fmla="*/ 11431 h 19050"/>
                <a:gd name="connsiteX57" fmla="*/ 9525 w 19050"/>
                <a:gd name="connsiteY57" fmla="*/ 6668 h 19050"/>
                <a:gd name="connsiteX58" fmla="*/ 9525 w 19050"/>
                <a:gd name="connsiteY58" fmla="*/ 6668 h 19050"/>
                <a:gd name="connsiteX59" fmla="*/ 10478 w 19050"/>
                <a:gd name="connsiteY59" fmla="*/ 8573 h 19050"/>
                <a:gd name="connsiteX60" fmla="*/ 10478 w 19050"/>
                <a:gd name="connsiteY60" fmla="*/ 9525 h 19050"/>
                <a:gd name="connsiteX61" fmla="*/ 9525 w 19050"/>
                <a:gd name="connsiteY61" fmla="*/ 10477 h 19050"/>
                <a:gd name="connsiteX62" fmla="*/ 8573 w 19050"/>
                <a:gd name="connsiteY62" fmla="*/ 10477 h 19050"/>
                <a:gd name="connsiteX63" fmla="*/ 6668 w 19050"/>
                <a:gd name="connsiteY63" fmla="*/ 10477 h 19050"/>
                <a:gd name="connsiteX64" fmla="*/ 6668 w 19050"/>
                <a:gd name="connsiteY64" fmla="*/ 6668 h 19050"/>
                <a:gd name="connsiteX65" fmla="*/ 8573 w 19050"/>
                <a:gd name="connsiteY65" fmla="*/ 6668 h 19050"/>
                <a:gd name="connsiteX66" fmla="*/ 9525 w 19050"/>
                <a:gd name="connsiteY66" fmla="*/ 6668 h 19050"/>
                <a:gd name="connsiteX67" fmla="*/ 9525 w 19050"/>
                <a:gd name="connsiteY67" fmla="*/ 666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050" h="19050">
                  <a:moveTo>
                    <a:pt x="12383" y="2858"/>
                  </a:moveTo>
                  <a:cubicBezTo>
                    <a:pt x="13335" y="2858"/>
                    <a:pt x="14288" y="3810"/>
                    <a:pt x="15240" y="4763"/>
                  </a:cubicBezTo>
                  <a:cubicBezTo>
                    <a:pt x="16193" y="5715"/>
                    <a:pt x="16193" y="6668"/>
                    <a:pt x="17145" y="6668"/>
                  </a:cubicBezTo>
                  <a:cubicBezTo>
                    <a:pt x="18098" y="7620"/>
                    <a:pt x="18098" y="8573"/>
                    <a:pt x="18098" y="10477"/>
                  </a:cubicBezTo>
                  <a:cubicBezTo>
                    <a:pt x="18098" y="12383"/>
                    <a:pt x="18098" y="13335"/>
                    <a:pt x="17145" y="14288"/>
                  </a:cubicBezTo>
                  <a:cubicBezTo>
                    <a:pt x="16193" y="15240"/>
                    <a:pt x="15240" y="16193"/>
                    <a:pt x="14288" y="17145"/>
                  </a:cubicBezTo>
                  <a:cubicBezTo>
                    <a:pt x="13335" y="18098"/>
                    <a:pt x="11430" y="18098"/>
                    <a:pt x="10478" y="18098"/>
                  </a:cubicBezTo>
                  <a:cubicBezTo>
                    <a:pt x="9525" y="18098"/>
                    <a:pt x="7620" y="18098"/>
                    <a:pt x="6668" y="17145"/>
                  </a:cubicBezTo>
                  <a:cubicBezTo>
                    <a:pt x="5715" y="16193"/>
                    <a:pt x="4763" y="15240"/>
                    <a:pt x="3810" y="14288"/>
                  </a:cubicBezTo>
                  <a:cubicBezTo>
                    <a:pt x="2858" y="13335"/>
                    <a:pt x="2858" y="11431"/>
                    <a:pt x="2858" y="10477"/>
                  </a:cubicBezTo>
                  <a:cubicBezTo>
                    <a:pt x="2858" y="9525"/>
                    <a:pt x="2858" y="8573"/>
                    <a:pt x="3810" y="6668"/>
                  </a:cubicBezTo>
                  <a:cubicBezTo>
                    <a:pt x="3810" y="5715"/>
                    <a:pt x="4763" y="4763"/>
                    <a:pt x="5715" y="3810"/>
                  </a:cubicBezTo>
                  <a:cubicBezTo>
                    <a:pt x="6668" y="2858"/>
                    <a:pt x="7620" y="2858"/>
                    <a:pt x="7620" y="1906"/>
                  </a:cubicBezTo>
                  <a:cubicBezTo>
                    <a:pt x="8573" y="952"/>
                    <a:pt x="9525" y="952"/>
                    <a:pt x="11430" y="952"/>
                  </a:cubicBezTo>
                  <a:cubicBezTo>
                    <a:pt x="9525" y="1906"/>
                    <a:pt x="10478" y="1906"/>
                    <a:pt x="12383" y="2858"/>
                  </a:cubicBezTo>
                  <a:lnTo>
                    <a:pt x="12383" y="2858"/>
                  </a:lnTo>
                  <a:close/>
                  <a:moveTo>
                    <a:pt x="18098" y="5715"/>
                  </a:moveTo>
                  <a:cubicBezTo>
                    <a:pt x="18098" y="4763"/>
                    <a:pt x="17145" y="3810"/>
                    <a:pt x="16193" y="2858"/>
                  </a:cubicBezTo>
                  <a:cubicBezTo>
                    <a:pt x="15240" y="1906"/>
                    <a:pt x="14288" y="952"/>
                    <a:pt x="13335" y="952"/>
                  </a:cubicBezTo>
                  <a:cubicBezTo>
                    <a:pt x="12383" y="0"/>
                    <a:pt x="10478" y="0"/>
                    <a:pt x="9525" y="0"/>
                  </a:cubicBezTo>
                  <a:cubicBezTo>
                    <a:pt x="7620" y="0"/>
                    <a:pt x="6668" y="0"/>
                    <a:pt x="5715" y="952"/>
                  </a:cubicBezTo>
                  <a:cubicBezTo>
                    <a:pt x="4763" y="952"/>
                    <a:pt x="3810" y="1906"/>
                    <a:pt x="2858" y="2858"/>
                  </a:cubicBezTo>
                  <a:cubicBezTo>
                    <a:pt x="1905" y="3810"/>
                    <a:pt x="953" y="4763"/>
                    <a:pt x="953" y="5715"/>
                  </a:cubicBezTo>
                  <a:cubicBezTo>
                    <a:pt x="0" y="6668"/>
                    <a:pt x="0" y="8573"/>
                    <a:pt x="0" y="9525"/>
                  </a:cubicBezTo>
                  <a:cubicBezTo>
                    <a:pt x="0" y="11431"/>
                    <a:pt x="0" y="12383"/>
                    <a:pt x="953" y="14288"/>
                  </a:cubicBezTo>
                  <a:cubicBezTo>
                    <a:pt x="1905" y="16193"/>
                    <a:pt x="2858" y="17145"/>
                    <a:pt x="4763" y="18098"/>
                  </a:cubicBezTo>
                  <a:cubicBezTo>
                    <a:pt x="6668" y="19050"/>
                    <a:pt x="7620" y="19050"/>
                    <a:pt x="9525" y="19050"/>
                  </a:cubicBezTo>
                  <a:cubicBezTo>
                    <a:pt x="11430" y="19050"/>
                    <a:pt x="12383" y="19050"/>
                    <a:pt x="13335" y="18098"/>
                  </a:cubicBezTo>
                  <a:cubicBezTo>
                    <a:pt x="14288" y="17145"/>
                    <a:pt x="15240" y="17145"/>
                    <a:pt x="16193" y="16193"/>
                  </a:cubicBezTo>
                  <a:cubicBezTo>
                    <a:pt x="17145" y="15240"/>
                    <a:pt x="18098" y="14288"/>
                    <a:pt x="18098" y="13335"/>
                  </a:cubicBezTo>
                  <a:cubicBezTo>
                    <a:pt x="18098" y="12383"/>
                    <a:pt x="19050" y="10477"/>
                    <a:pt x="19050" y="9525"/>
                  </a:cubicBezTo>
                  <a:cubicBezTo>
                    <a:pt x="19050" y="8573"/>
                    <a:pt x="18098" y="7620"/>
                    <a:pt x="18098" y="5715"/>
                  </a:cubicBezTo>
                  <a:lnTo>
                    <a:pt x="18098" y="5715"/>
                  </a:lnTo>
                  <a:close/>
                  <a:moveTo>
                    <a:pt x="8573" y="11431"/>
                  </a:moveTo>
                  <a:cubicBezTo>
                    <a:pt x="9525" y="11431"/>
                    <a:pt x="9525" y="11431"/>
                    <a:pt x="9525" y="11431"/>
                  </a:cubicBezTo>
                  <a:cubicBezTo>
                    <a:pt x="9525" y="11431"/>
                    <a:pt x="10478" y="11431"/>
                    <a:pt x="10478" y="12383"/>
                  </a:cubicBezTo>
                  <a:cubicBezTo>
                    <a:pt x="10478" y="12383"/>
                    <a:pt x="10478" y="13335"/>
                    <a:pt x="10478" y="13335"/>
                  </a:cubicBezTo>
                  <a:cubicBezTo>
                    <a:pt x="10478" y="14288"/>
                    <a:pt x="10478" y="15240"/>
                    <a:pt x="10478" y="15240"/>
                  </a:cubicBezTo>
                  <a:lnTo>
                    <a:pt x="12383" y="15240"/>
                  </a:lnTo>
                  <a:cubicBezTo>
                    <a:pt x="12383" y="15240"/>
                    <a:pt x="12383" y="14288"/>
                    <a:pt x="12383" y="14288"/>
                  </a:cubicBezTo>
                  <a:cubicBezTo>
                    <a:pt x="12383" y="13335"/>
                    <a:pt x="12383" y="13335"/>
                    <a:pt x="12383" y="13335"/>
                  </a:cubicBezTo>
                  <a:cubicBezTo>
                    <a:pt x="12383" y="13335"/>
                    <a:pt x="12383" y="12383"/>
                    <a:pt x="12383" y="12383"/>
                  </a:cubicBezTo>
                  <a:cubicBezTo>
                    <a:pt x="12383" y="12383"/>
                    <a:pt x="12383" y="11431"/>
                    <a:pt x="11430" y="11431"/>
                  </a:cubicBezTo>
                  <a:cubicBezTo>
                    <a:pt x="11430" y="11431"/>
                    <a:pt x="10478" y="11431"/>
                    <a:pt x="10478" y="11431"/>
                  </a:cubicBezTo>
                  <a:cubicBezTo>
                    <a:pt x="11430" y="11431"/>
                    <a:pt x="11430" y="11431"/>
                    <a:pt x="11430" y="11431"/>
                  </a:cubicBezTo>
                  <a:cubicBezTo>
                    <a:pt x="11430" y="11431"/>
                    <a:pt x="12383" y="10477"/>
                    <a:pt x="12383" y="10477"/>
                  </a:cubicBezTo>
                  <a:cubicBezTo>
                    <a:pt x="12383" y="10477"/>
                    <a:pt x="12383" y="9525"/>
                    <a:pt x="12383" y="8573"/>
                  </a:cubicBezTo>
                  <a:cubicBezTo>
                    <a:pt x="12383" y="7620"/>
                    <a:pt x="12383" y="7620"/>
                    <a:pt x="12383" y="6668"/>
                  </a:cubicBezTo>
                  <a:cubicBezTo>
                    <a:pt x="12383" y="6668"/>
                    <a:pt x="11430" y="5715"/>
                    <a:pt x="11430" y="5715"/>
                  </a:cubicBezTo>
                  <a:cubicBezTo>
                    <a:pt x="11430" y="5715"/>
                    <a:pt x="10478" y="5715"/>
                    <a:pt x="9525" y="4763"/>
                  </a:cubicBezTo>
                  <a:cubicBezTo>
                    <a:pt x="9525" y="4763"/>
                    <a:pt x="8573" y="4763"/>
                    <a:pt x="7620" y="4763"/>
                  </a:cubicBezTo>
                  <a:lnTo>
                    <a:pt x="3810" y="4763"/>
                  </a:lnTo>
                  <a:lnTo>
                    <a:pt x="3810" y="15240"/>
                  </a:lnTo>
                  <a:lnTo>
                    <a:pt x="6668" y="15240"/>
                  </a:lnTo>
                  <a:lnTo>
                    <a:pt x="6668" y="11431"/>
                  </a:lnTo>
                  <a:lnTo>
                    <a:pt x="8573" y="11431"/>
                  </a:lnTo>
                  <a:lnTo>
                    <a:pt x="8573" y="11431"/>
                  </a:lnTo>
                  <a:close/>
                  <a:moveTo>
                    <a:pt x="9525" y="6668"/>
                  </a:moveTo>
                  <a:cubicBezTo>
                    <a:pt x="10478" y="6668"/>
                    <a:pt x="10478" y="6668"/>
                    <a:pt x="9525" y="6668"/>
                  </a:cubicBezTo>
                  <a:cubicBezTo>
                    <a:pt x="10478" y="7620"/>
                    <a:pt x="10478" y="7620"/>
                    <a:pt x="10478" y="8573"/>
                  </a:cubicBezTo>
                  <a:cubicBezTo>
                    <a:pt x="10478" y="8573"/>
                    <a:pt x="10478" y="9525"/>
                    <a:pt x="10478" y="9525"/>
                  </a:cubicBezTo>
                  <a:cubicBezTo>
                    <a:pt x="10478" y="9525"/>
                    <a:pt x="10478" y="10477"/>
                    <a:pt x="9525" y="10477"/>
                  </a:cubicBezTo>
                  <a:cubicBezTo>
                    <a:pt x="9525" y="10477"/>
                    <a:pt x="8573" y="10477"/>
                    <a:pt x="8573" y="10477"/>
                  </a:cubicBezTo>
                  <a:lnTo>
                    <a:pt x="6668" y="10477"/>
                  </a:lnTo>
                  <a:lnTo>
                    <a:pt x="6668" y="6668"/>
                  </a:lnTo>
                  <a:lnTo>
                    <a:pt x="8573" y="6668"/>
                  </a:lnTo>
                  <a:cubicBezTo>
                    <a:pt x="9525" y="6668"/>
                    <a:pt x="9525" y="6668"/>
                    <a:pt x="9525" y="6668"/>
                  </a:cubicBezTo>
                  <a:lnTo>
                    <a:pt x="9525" y="666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0EBE942-E68A-4A6D-90BD-A6661F4A9052}"/>
                </a:ext>
              </a:extLst>
            </p:cNvPr>
            <p:cNvSpPr/>
            <p:nvPr/>
          </p:nvSpPr>
          <p:spPr>
            <a:xfrm>
              <a:off x="-2030412" y="14706600"/>
              <a:ext cx="323850" cy="192404"/>
            </a:xfrm>
            <a:custGeom>
              <a:avLst/>
              <a:gdLst>
                <a:gd name="connsiteX0" fmla="*/ 303847 w 323850"/>
                <a:gd name="connsiteY0" fmla="*/ 142875 h 192404"/>
                <a:gd name="connsiteX1" fmla="*/ 246697 w 323850"/>
                <a:gd name="connsiteY1" fmla="*/ 48577 h 192404"/>
                <a:gd name="connsiteX2" fmla="*/ 261938 w 323850"/>
                <a:gd name="connsiteY2" fmla="*/ 48577 h 192404"/>
                <a:gd name="connsiteX3" fmla="*/ 261938 w 323850"/>
                <a:gd name="connsiteY3" fmla="*/ 0 h 192404"/>
                <a:gd name="connsiteX4" fmla="*/ 167640 w 323850"/>
                <a:gd name="connsiteY4" fmla="*/ 0 h 192404"/>
                <a:gd name="connsiteX5" fmla="*/ 167640 w 323850"/>
                <a:gd name="connsiteY5" fmla="*/ 48577 h 192404"/>
                <a:gd name="connsiteX6" fmla="*/ 183832 w 323850"/>
                <a:gd name="connsiteY6" fmla="*/ 48577 h 192404"/>
                <a:gd name="connsiteX7" fmla="*/ 161925 w 323850"/>
                <a:gd name="connsiteY7" fmla="*/ 84773 h 192404"/>
                <a:gd name="connsiteX8" fmla="*/ 140018 w 323850"/>
                <a:gd name="connsiteY8" fmla="*/ 48577 h 192404"/>
                <a:gd name="connsiteX9" fmla="*/ 156210 w 323850"/>
                <a:gd name="connsiteY9" fmla="*/ 48577 h 192404"/>
                <a:gd name="connsiteX10" fmla="*/ 156210 w 323850"/>
                <a:gd name="connsiteY10" fmla="*/ 0 h 192404"/>
                <a:gd name="connsiteX11" fmla="*/ 60960 w 323850"/>
                <a:gd name="connsiteY11" fmla="*/ 0 h 192404"/>
                <a:gd name="connsiteX12" fmla="*/ 60960 w 323850"/>
                <a:gd name="connsiteY12" fmla="*/ 48577 h 192404"/>
                <a:gd name="connsiteX13" fmla="*/ 77153 w 323850"/>
                <a:gd name="connsiteY13" fmla="*/ 48577 h 192404"/>
                <a:gd name="connsiteX14" fmla="*/ 20003 w 323850"/>
                <a:gd name="connsiteY14" fmla="*/ 142875 h 192404"/>
                <a:gd name="connsiteX15" fmla="*/ 0 w 323850"/>
                <a:gd name="connsiteY15" fmla="*/ 142875 h 192404"/>
                <a:gd name="connsiteX16" fmla="*/ 0 w 323850"/>
                <a:gd name="connsiteY16" fmla="*/ 192405 h 192404"/>
                <a:gd name="connsiteX17" fmla="*/ 96203 w 323850"/>
                <a:gd name="connsiteY17" fmla="*/ 192405 h 192404"/>
                <a:gd name="connsiteX18" fmla="*/ 96203 w 323850"/>
                <a:gd name="connsiteY18" fmla="*/ 142875 h 192404"/>
                <a:gd name="connsiteX19" fmla="*/ 79057 w 323850"/>
                <a:gd name="connsiteY19" fmla="*/ 142875 h 192404"/>
                <a:gd name="connsiteX20" fmla="*/ 108585 w 323850"/>
                <a:gd name="connsiteY20" fmla="*/ 94298 h 192404"/>
                <a:gd name="connsiteX21" fmla="*/ 120015 w 323850"/>
                <a:gd name="connsiteY21" fmla="*/ 113348 h 192404"/>
                <a:gd name="connsiteX22" fmla="*/ 109538 w 323850"/>
                <a:gd name="connsiteY22" fmla="*/ 113348 h 192404"/>
                <a:gd name="connsiteX23" fmla="*/ 109538 w 323850"/>
                <a:gd name="connsiteY23" fmla="*/ 161925 h 192404"/>
                <a:gd name="connsiteX24" fmla="*/ 214313 w 323850"/>
                <a:gd name="connsiteY24" fmla="*/ 161925 h 192404"/>
                <a:gd name="connsiteX25" fmla="*/ 214313 w 323850"/>
                <a:gd name="connsiteY25" fmla="*/ 113348 h 192404"/>
                <a:gd name="connsiteX26" fmla="*/ 203835 w 323850"/>
                <a:gd name="connsiteY26" fmla="*/ 113348 h 192404"/>
                <a:gd name="connsiteX27" fmla="*/ 215265 w 323850"/>
                <a:gd name="connsiteY27" fmla="*/ 94298 h 192404"/>
                <a:gd name="connsiteX28" fmla="*/ 244793 w 323850"/>
                <a:gd name="connsiteY28" fmla="*/ 142875 h 192404"/>
                <a:gd name="connsiteX29" fmla="*/ 227647 w 323850"/>
                <a:gd name="connsiteY29" fmla="*/ 142875 h 192404"/>
                <a:gd name="connsiteX30" fmla="*/ 227647 w 323850"/>
                <a:gd name="connsiteY30" fmla="*/ 192405 h 192404"/>
                <a:gd name="connsiteX31" fmla="*/ 323850 w 323850"/>
                <a:gd name="connsiteY31" fmla="*/ 192405 h 192404"/>
                <a:gd name="connsiteX32" fmla="*/ 323850 w 323850"/>
                <a:gd name="connsiteY32" fmla="*/ 142875 h 192404"/>
                <a:gd name="connsiteX33" fmla="*/ 303847 w 323850"/>
                <a:gd name="connsiteY33" fmla="*/ 142875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850" h="192404">
                  <a:moveTo>
                    <a:pt x="303847" y="142875"/>
                  </a:moveTo>
                  <a:lnTo>
                    <a:pt x="246697" y="48577"/>
                  </a:lnTo>
                  <a:lnTo>
                    <a:pt x="261938" y="48577"/>
                  </a:lnTo>
                  <a:lnTo>
                    <a:pt x="261938" y="0"/>
                  </a:lnTo>
                  <a:lnTo>
                    <a:pt x="167640" y="0"/>
                  </a:lnTo>
                  <a:lnTo>
                    <a:pt x="167640" y="48577"/>
                  </a:lnTo>
                  <a:lnTo>
                    <a:pt x="183832" y="48577"/>
                  </a:lnTo>
                  <a:lnTo>
                    <a:pt x="161925" y="84773"/>
                  </a:lnTo>
                  <a:lnTo>
                    <a:pt x="140018" y="48577"/>
                  </a:lnTo>
                  <a:lnTo>
                    <a:pt x="156210" y="48577"/>
                  </a:lnTo>
                  <a:lnTo>
                    <a:pt x="156210" y="0"/>
                  </a:lnTo>
                  <a:lnTo>
                    <a:pt x="60960" y="0"/>
                  </a:lnTo>
                  <a:lnTo>
                    <a:pt x="60960" y="48577"/>
                  </a:lnTo>
                  <a:lnTo>
                    <a:pt x="77153" y="48577"/>
                  </a:lnTo>
                  <a:lnTo>
                    <a:pt x="20003" y="142875"/>
                  </a:lnTo>
                  <a:lnTo>
                    <a:pt x="0" y="142875"/>
                  </a:lnTo>
                  <a:lnTo>
                    <a:pt x="0" y="192405"/>
                  </a:lnTo>
                  <a:lnTo>
                    <a:pt x="96203" y="192405"/>
                  </a:lnTo>
                  <a:lnTo>
                    <a:pt x="96203" y="142875"/>
                  </a:lnTo>
                  <a:lnTo>
                    <a:pt x="79057" y="142875"/>
                  </a:lnTo>
                  <a:lnTo>
                    <a:pt x="108585" y="94298"/>
                  </a:lnTo>
                  <a:lnTo>
                    <a:pt x="120015" y="113348"/>
                  </a:lnTo>
                  <a:lnTo>
                    <a:pt x="109538" y="113348"/>
                  </a:lnTo>
                  <a:lnTo>
                    <a:pt x="109538" y="161925"/>
                  </a:lnTo>
                  <a:lnTo>
                    <a:pt x="214313" y="161925"/>
                  </a:lnTo>
                  <a:lnTo>
                    <a:pt x="214313" y="113348"/>
                  </a:lnTo>
                  <a:lnTo>
                    <a:pt x="203835" y="113348"/>
                  </a:lnTo>
                  <a:lnTo>
                    <a:pt x="215265" y="94298"/>
                  </a:lnTo>
                  <a:lnTo>
                    <a:pt x="244793" y="142875"/>
                  </a:lnTo>
                  <a:lnTo>
                    <a:pt x="227647" y="142875"/>
                  </a:lnTo>
                  <a:lnTo>
                    <a:pt x="227647" y="192405"/>
                  </a:lnTo>
                  <a:lnTo>
                    <a:pt x="323850" y="192405"/>
                  </a:lnTo>
                  <a:lnTo>
                    <a:pt x="323850" y="142875"/>
                  </a:lnTo>
                  <a:lnTo>
                    <a:pt x="303847" y="14287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7C23D8E-EF2E-447A-AD23-FE13876A5D9E}"/>
              </a:ext>
            </a:extLst>
          </p:cNvPr>
          <p:cNvGrpSpPr/>
          <p:nvPr/>
        </p:nvGrpSpPr>
        <p:grpSpPr>
          <a:xfrm>
            <a:off x="6760765" y="2175749"/>
            <a:ext cx="4586685" cy="1138406"/>
            <a:chOff x="7516599" y="2305799"/>
            <a:chExt cx="4586685" cy="1138406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8038FEA0-6259-4EAC-9B8C-7802C9933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6599" y="2305799"/>
              <a:ext cx="1552372" cy="1138406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99863C31-343D-4AE1-B530-17018D0BC32A}"/>
                </a:ext>
              </a:extLst>
            </p:cNvPr>
            <p:cNvSpPr txBox="1"/>
            <p:nvPr/>
          </p:nvSpPr>
          <p:spPr>
            <a:xfrm>
              <a:off x="9068971" y="2321004"/>
              <a:ext cx="30343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>
                  <a:solidFill>
                    <a:srgbClr val="28A5C9"/>
                  </a:solidFill>
                </a:rPr>
                <a:t>Sapelli</a:t>
              </a:r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F4D7157C-4015-4B2A-BE67-5027CC8B7303}"/>
              </a:ext>
            </a:extLst>
          </p:cNvPr>
          <p:cNvSpPr txBox="1"/>
          <p:nvPr/>
        </p:nvSpPr>
        <p:spPr>
          <a:xfrm>
            <a:off x="0" y="639633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Zooniverse logo </a:t>
            </a:r>
            <a:r>
              <a:rPr lang="en-GB" sz="1200" dirty="0">
                <a:hlinkClick r:id="rId6"/>
              </a:rPr>
              <a:t>from their Git repository</a:t>
            </a:r>
            <a:r>
              <a:rPr lang="en-GB" sz="1200" dirty="0"/>
              <a:t>, fair use</a:t>
            </a:r>
            <a:br>
              <a:rPr lang="en-GB" sz="1200" dirty="0"/>
            </a:br>
            <a:r>
              <a:rPr lang="en-GB" sz="1200" dirty="0"/>
              <a:t>Sapelli logo from </a:t>
            </a:r>
            <a:r>
              <a:rPr lang="en-GB" sz="1200" dirty="0">
                <a:hlinkClick r:id="rId7"/>
              </a:rPr>
              <a:t>sapelli.org</a:t>
            </a:r>
            <a:r>
              <a:rPr lang="en-GB" sz="1200" dirty="0"/>
              <a:t>, </a:t>
            </a:r>
            <a:r>
              <a:rPr lang="en-GB" sz="1200" dirty="0">
                <a:hlinkClick r:id="rId8"/>
              </a:rPr>
              <a:t>CC BY 4.0</a:t>
            </a:r>
            <a:endParaRPr lang="en-GB" sz="1200" dirty="0"/>
          </a:p>
        </p:txBody>
      </p:sp>
      <p:pic>
        <p:nvPicPr>
          <p:cNvPr id="151" name="Audio 150">
            <a:hlinkClick r:id="" action="ppaction://media"/>
            <a:extLst>
              <a:ext uri="{FF2B5EF4-FFF2-40B4-BE49-F238E27FC236}">
                <a16:creationId xmlns:a16="http://schemas.microsoft.com/office/drawing/2014/main" id="{836ADB8E-6836-4A0B-93B3-8099045102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3"/>
    </mc:Choice>
    <mc:Fallback>
      <p:transition spd="slow" advTm="1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  <p:bldLst>
      <p:bldP spid="149" grpId="0"/>
    </p:bld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89" y="3030019"/>
            <a:ext cx="6603822" cy="797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hlinkClick r:id="rId6"/>
              </a:rPr>
              <a:t>Safecast</a:t>
            </a:r>
            <a:r>
              <a:rPr lang="en-GB" sz="1200" dirty="0">
                <a:hlinkClick r:id="rId6"/>
              </a:rPr>
              <a:t> logo</a:t>
            </a:r>
            <a:r>
              <a:rPr lang="en-GB" sz="1200" dirty="0"/>
              <a:t>, fair use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7FEA44-0EEF-4CAC-9947-82DAB68F5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9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"/>
    </mc:Choice>
    <mc:Fallback>
      <p:transition spd="slow" advTm="2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" y="-1"/>
            <a:ext cx="12190675" cy="6858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5260486" cy="276999"/>
          </a:xfrm>
          <a:prstGeom prst="rect">
            <a:avLst/>
          </a:prstGeom>
          <a:solidFill>
            <a:srgbClr val="1C1C1C">
              <a:alpha val="74.902%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modified from </a:t>
            </a:r>
            <a:r>
              <a:rPr lang="en-GB" sz="1200" dirty="0">
                <a:hlinkClick r:id="rId5"/>
              </a:rPr>
              <a:t>after Tsunami</a:t>
            </a:r>
            <a:r>
              <a:rPr lang="en-GB" sz="1200" dirty="0"/>
              <a:t> by Jun </a:t>
            </a:r>
            <a:r>
              <a:rPr lang="en-GB" sz="1200" dirty="0" err="1"/>
              <a:t>Teramoto</a:t>
            </a:r>
            <a:r>
              <a:rPr lang="en-GB" sz="1200" dirty="0"/>
              <a:t> from Flickr, </a:t>
            </a:r>
            <a:r>
              <a:rPr lang="en-GB" sz="1200" dirty="0">
                <a:hlinkClick r:id="rId6"/>
              </a:rPr>
              <a:t>CC BY 2.0</a:t>
            </a:r>
            <a:endParaRPr lang="en-GB" sz="12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89406C-B05C-4C0F-AF9B-6D4F36CDF06B}"/>
              </a:ext>
            </a:extLst>
          </p:cNvPr>
          <p:cNvSpPr/>
          <p:nvPr/>
        </p:nvSpPr>
        <p:spPr>
          <a:xfrm>
            <a:off x="3377382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B9993-BDE4-4B18-9576-434FF727D2E4}"/>
              </a:ext>
            </a:extLst>
          </p:cNvPr>
          <p:cNvSpPr txBox="1"/>
          <p:nvPr/>
        </p:nvSpPr>
        <p:spPr>
          <a:xfrm>
            <a:off x="3457592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Fukushima nuclear disaster</a:t>
            </a:r>
            <a:endParaRPr lang="en-GB" sz="5400" dirty="0">
              <a:solidFill>
                <a:schemeClr val="accent4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0177437-1C24-48EC-BB6C-7A5DF1958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9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2"/>
    </mc:Choice>
    <mc:Fallback>
      <p:transition spd="slow" advTm="6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E984-C4BA-4EBE-95CE-E9130755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create this course?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03400-10AB-4F21-99A8-581D95ADC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short introduction for citizen science practitioners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A39318-CC4A-4873-B641-A0F879358E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913051"/>
      </p:ext>
    </p:extLst>
  </p:cSld>
  <p:clrMapOvr>
    <a:masterClrMapping/>
  </p:clrMapOvr>
  <p:transition advTm="220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4090737" cy="276999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5"/>
              </a:rPr>
              <a:t>SAFECAST</a:t>
            </a:r>
            <a:r>
              <a:rPr lang="en-GB" sz="1200" dirty="0"/>
              <a:t> by Yusuke Kawasaki from Flickr, </a:t>
            </a:r>
            <a:r>
              <a:rPr lang="en-GB" sz="1200" dirty="0">
                <a:hlinkClick r:id="rId6"/>
              </a:rPr>
              <a:t>CC BY 2.0</a:t>
            </a:r>
            <a:endParaRPr lang="en-GB" sz="12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A8E276-EC6D-40FF-9CC1-1B82C2506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0"/>
    </mc:Choice>
    <mc:Fallback>
      <p:transition spd="slow" advTm="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833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0770132" y="1144870"/>
            <a:ext cx="2566738" cy="276999"/>
          </a:xfrm>
          <a:prstGeom prst="rect">
            <a:avLst/>
          </a:prstGeom>
          <a:solidFill>
            <a:srgbClr val="1C1C1C">
              <a:alpha val="69.804%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hlinkClick r:id="rId5"/>
              </a:rPr>
              <a:t>Safecast</a:t>
            </a:r>
            <a:r>
              <a:rPr lang="en-US" sz="1200" dirty="0">
                <a:hlinkClick r:id="rId5"/>
              </a:rPr>
              <a:t> map </a:t>
            </a:r>
            <a:r>
              <a:rPr lang="en-US" sz="1200" dirty="0"/>
              <a:t>screenshot, fair use</a:t>
            </a:r>
            <a:endParaRPr lang="en-GB" sz="1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3C8F2E-1A20-4666-9DB0-2FC87AD36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3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9"/>
    </mc:Choice>
    <mc:Fallback>
      <p:transition spd="slow" advTm="1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673517" y="849966"/>
            <a:ext cx="5165232" cy="5158067"/>
            <a:chOff x="1677" y="0"/>
            <a:chExt cx="4326" cy="432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77" y="0"/>
              <a:ext cx="4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Oval 5">
              <a:hlinkClick r:id="rId6"/>
            </p:cNvPr>
            <p:cNvSpPr>
              <a:spLocks noChangeArrowheads="1"/>
            </p:cNvSpPr>
            <p:nvPr/>
          </p:nvSpPr>
          <p:spPr bwMode="auto">
            <a:xfrm>
              <a:off x="1677" y="0"/>
              <a:ext cx="4173" cy="416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677" y="0"/>
              <a:ext cx="4173" cy="4168"/>
            </a:xfrm>
            <a:custGeom>
              <a:avLst/>
              <a:gdLst>
                <a:gd name="T0" fmla="*/ 569 w 1139"/>
                <a:gd name="T1" fmla="*/ 0 h 1139"/>
                <a:gd name="T2" fmla="*/ 0 w 1139"/>
                <a:gd name="T3" fmla="*/ 569 h 1139"/>
                <a:gd name="T4" fmla="*/ 0 w 1139"/>
                <a:gd name="T5" fmla="*/ 575 h 1139"/>
                <a:gd name="T6" fmla="*/ 0 w 1139"/>
                <a:gd name="T7" fmla="*/ 575 h 1139"/>
                <a:gd name="T8" fmla="*/ 569 w 1139"/>
                <a:gd name="T9" fmla="*/ 1139 h 1139"/>
                <a:gd name="T10" fmla="*/ 1138 w 1139"/>
                <a:gd name="T11" fmla="*/ 575 h 1139"/>
                <a:gd name="T12" fmla="*/ 1139 w 1139"/>
                <a:gd name="T13" fmla="*/ 575 h 1139"/>
                <a:gd name="T14" fmla="*/ 1139 w 1139"/>
                <a:gd name="T15" fmla="*/ 569 h 1139"/>
                <a:gd name="T16" fmla="*/ 569 w 1139"/>
                <a:gd name="T17" fmla="*/ 0 h 1139"/>
                <a:gd name="T18" fmla="*/ 1128 w 1139"/>
                <a:gd name="T19" fmla="*/ 575 h 1139"/>
                <a:gd name="T20" fmla="*/ 964 w 1139"/>
                <a:gd name="T21" fmla="*/ 964 h 1139"/>
                <a:gd name="T22" fmla="*/ 569 w 1139"/>
                <a:gd name="T23" fmla="*/ 1128 h 1139"/>
                <a:gd name="T24" fmla="*/ 174 w 1139"/>
                <a:gd name="T25" fmla="*/ 964 h 1139"/>
                <a:gd name="T26" fmla="*/ 11 w 1139"/>
                <a:gd name="T27" fmla="*/ 575 h 1139"/>
                <a:gd name="T28" fmla="*/ 436 w 1139"/>
                <a:gd name="T29" fmla="*/ 575 h 1139"/>
                <a:gd name="T30" fmla="*/ 434 w 1139"/>
                <a:gd name="T31" fmla="*/ 564 h 1139"/>
                <a:gd name="T32" fmla="*/ 11 w 1139"/>
                <a:gd name="T33" fmla="*/ 564 h 1139"/>
                <a:gd name="T34" fmla="*/ 174 w 1139"/>
                <a:gd name="T35" fmla="*/ 174 h 1139"/>
                <a:gd name="T36" fmla="*/ 569 w 1139"/>
                <a:gd name="T37" fmla="*/ 11 h 1139"/>
                <a:gd name="T38" fmla="*/ 964 w 1139"/>
                <a:gd name="T39" fmla="*/ 174 h 1139"/>
                <a:gd name="T40" fmla="*/ 1128 w 1139"/>
                <a:gd name="T41" fmla="*/ 564 h 1139"/>
                <a:gd name="T42" fmla="*/ 778 w 1139"/>
                <a:gd name="T43" fmla="*/ 564 h 1139"/>
                <a:gd name="T44" fmla="*/ 777 w 1139"/>
                <a:gd name="T45" fmla="*/ 575 h 1139"/>
                <a:gd name="T46" fmla="*/ 1128 w 1139"/>
                <a:gd name="T47" fmla="*/ 575 h 1139"/>
                <a:gd name="T48" fmla="*/ 619 w 1139"/>
                <a:gd name="T49" fmla="*/ 564 h 1139"/>
                <a:gd name="T50" fmla="*/ 620 w 1139"/>
                <a:gd name="T51" fmla="*/ 568 h 1139"/>
                <a:gd name="T52" fmla="*/ 621 w 1139"/>
                <a:gd name="T53" fmla="*/ 575 h 1139"/>
                <a:gd name="T54" fmla="*/ 643 w 1139"/>
                <a:gd name="T55" fmla="*/ 575 h 1139"/>
                <a:gd name="T56" fmla="*/ 641 w 1139"/>
                <a:gd name="T57" fmla="*/ 564 h 1139"/>
                <a:gd name="T58" fmla="*/ 619 w 1139"/>
                <a:gd name="T59" fmla="*/ 564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9" h="1139">
                  <a:moveTo>
                    <a:pt x="569" y="0"/>
                  </a:moveTo>
                  <a:cubicBezTo>
                    <a:pt x="255" y="0"/>
                    <a:pt x="0" y="255"/>
                    <a:pt x="0" y="569"/>
                  </a:cubicBezTo>
                  <a:lnTo>
                    <a:pt x="0" y="575"/>
                  </a:lnTo>
                  <a:lnTo>
                    <a:pt x="0" y="575"/>
                  </a:lnTo>
                  <a:cubicBezTo>
                    <a:pt x="3" y="887"/>
                    <a:pt x="257" y="1139"/>
                    <a:pt x="569" y="1139"/>
                  </a:cubicBezTo>
                  <a:cubicBezTo>
                    <a:pt x="882" y="1139"/>
                    <a:pt x="1136" y="887"/>
                    <a:pt x="1138" y="575"/>
                  </a:cubicBezTo>
                  <a:lnTo>
                    <a:pt x="1139" y="575"/>
                  </a:lnTo>
                  <a:lnTo>
                    <a:pt x="1139" y="569"/>
                  </a:lnTo>
                  <a:cubicBezTo>
                    <a:pt x="1139" y="255"/>
                    <a:pt x="884" y="0"/>
                    <a:pt x="569" y="0"/>
                  </a:cubicBezTo>
                  <a:close/>
                  <a:moveTo>
                    <a:pt x="1128" y="575"/>
                  </a:moveTo>
                  <a:cubicBezTo>
                    <a:pt x="1126" y="727"/>
                    <a:pt x="1064" y="864"/>
                    <a:pt x="964" y="964"/>
                  </a:cubicBezTo>
                  <a:cubicBezTo>
                    <a:pt x="863" y="1065"/>
                    <a:pt x="724" y="1128"/>
                    <a:pt x="569" y="1128"/>
                  </a:cubicBezTo>
                  <a:cubicBezTo>
                    <a:pt x="415" y="1128"/>
                    <a:pt x="275" y="1065"/>
                    <a:pt x="174" y="964"/>
                  </a:cubicBezTo>
                  <a:cubicBezTo>
                    <a:pt x="74" y="864"/>
                    <a:pt x="12" y="727"/>
                    <a:pt x="11" y="575"/>
                  </a:cubicBezTo>
                  <a:lnTo>
                    <a:pt x="436" y="575"/>
                  </a:lnTo>
                  <a:lnTo>
                    <a:pt x="434" y="564"/>
                  </a:lnTo>
                  <a:lnTo>
                    <a:pt x="11" y="564"/>
                  </a:lnTo>
                  <a:cubicBezTo>
                    <a:pt x="12" y="412"/>
                    <a:pt x="74" y="274"/>
                    <a:pt x="174" y="174"/>
                  </a:cubicBezTo>
                  <a:cubicBezTo>
                    <a:pt x="275" y="73"/>
                    <a:pt x="415" y="11"/>
                    <a:pt x="569" y="11"/>
                  </a:cubicBezTo>
                  <a:cubicBezTo>
                    <a:pt x="724" y="11"/>
                    <a:pt x="863" y="73"/>
                    <a:pt x="964" y="174"/>
                  </a:cubicBezTo>
                  <a:cubicBezTo>
                    <a:pt x="1064" y="274"/>
                    <a:pt x="1127" y="412"/>
                    <a:pt x="1128" y="564"/>
                  </a:cubicBezTo>
                  <a:lnTo>
                    <a:pt x="778" y="564"/>
                  </a:lnTo>
                  <a:cubicBezTo>
                    <a:pt x="778" y="568"/>
                    <a:pt x="777" y="571"/>
                    <a:pt x="777" y="575"/>
                  </a:cubicBezTo>
                  <a:lnTo>
                    <a:pt x="1128" y="575"/>
                  </a:lnTo>
                  <a:close/>
                  <a:moveTo>
                    <a:pt x="619" y="564"/>
                  </a:moveTo>
                  <a:cubicBezTo>
                    <a:pt x="619" y="565"/>
                    <a:pt x="619" y="566"/>
                    <a:pt x="620" y="568"/>
                  </a:cubicBezTo>
                  <a:cubicBezTo>
                    <a:pt x="620" y="570"/>
                    <a:pt x="621" y="572"/>
                    <a:pt x="621" y="575"/>
                  </a:cubicBezTo>
                  <a:lnTo>
                    <a:pt x="643" y="575"/>
                  </a:lnTo>
                  <a:cubicBezTo>
                    <a:pt x="642" y="571"/>
                    <a:pt x="642" y="568"/>
                    <a:pt x="641" y="564"/>
                  </a:cubicBezTo>
                  <a:lnTo>
                    <a:pt x="619" y="564"/>
                  </a:lnTo>
                  <a:close/>
                </a:path>
              </a:pathLst>
            </a:custGeom>
            <a:solidFill>
              <a:srgbClr val="07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2249" y="988"/>
              <a:ext cx="366" cy="428"/>
            </a:xfrm>
            <a:custGeom>
              <a:avLst/>
              <a:gdLst>
                <a:gd name="T0" fmla="*/ 93 w 100"/>
                <a:gd name="T1" fmla="*/ 117 h 117"/>
                <a:gd name="T2" fmla="*/ 0 w 100"/>
                <a:gd name="T3" fmla="*/ 48 h 117"/>
                <a:gd name="T4" fmla="*/ 7 w 100"/>
                <a:gd name="T5" fmla="*/ 39 h 117"/>
                <a:gd name="T6" fmla="*/ 18 w 100"/>
                <a:gd name="T7" fmla="*/ 46 h 117"/>
                <a:gd name="T8" fmla="*/ 23 w 100"/>
                <a:gd name="T9" fmla="*/ 14 h 117"/>
                <a:gd name="T10" fmla="*/ 72 w 100"/>
                <a:gd name="T11" fmla="*/ 15 h 117"/>
                <a:gd name="T12" fmla="*/ 86 w 100"/>
                <a:gd name="T13" fmla="*/ 67 h 117"/>
                <a:gd name="T14" fmla="*/ 63 w 100"/>
                <a:gd name="T15" fmla="*/ 80 h 117"/>
                <a:gd name="T16" fmla="*/ 100 w 100"/>
                <a:gd name="T17" fmla="*/ 107 h 117"/>
                <a:gd name="T18" fmla="*/ 93 w 100"/>
                <a:gd name="T19" fmla="*/ 117 h 117"/>
                <a:gd name="T20" fmla="*/ 30 w 100"/>
                <a:gd name="T21" fmla="*/ 56 h 117"/>
                <a:gd name="T22" fmla="*/ 52 w 100"/>
                <a:gd name="T23" fmla="*/ 72 h 117"/>
                <a:gd name="T24" fmla="*/ 76 w 100"/>
                <a:gd name="T25" fmla="*/ 60 h 117"/>
                <a:gd name="T26" fmla="*/ 64 w 100"/>
                <a:gd name="T27" fmla="*/ 25 h 117"/>
                <a:gd name="T28" fmla="*/ 32 w 100"/>
                <a:gd name="T29" fmla="*/ 21 h 117"/>
                <a:gd name="T30" fmla="*/ 30 w 100"/>
                <a:gd name="T31" fmla="*/ 5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17">
                  <a:moveTo>
                    <a:pt x="93" y="117"/>
                  </a:moveTo>
                  <a:lnTo>
                    <a:pt x="0" y="48"/>
                  </a:lnTo>
                  <a:lnTo>
                    <a:pt x="7" y="39"/>
                  </a:lnTo>
                  <a:lnTo>
                    <a:pt x="18" y="46"/>
                  </a:lnTo>
                  <a:cubicBezTo>
                    <a:pt x="15" y="36"/>
                    <a:pt x="15" y="25"/>
                    <a:pt x="23" y="14"/>
                  </a:cubicBezTo>
                  <a:cubicBezTo>
                    <a:pt x="33" y="0"/>
                    <a:pt x="55" y="3"/>
                    <a:pt x="72" y="15"/>
                  </a:cubicBezTo>
                  <a:cubicBezTo>
                    <a:pt x="93" y="31"/>
                    <a:pt x="98" y="50"/>
                    <a:pt x="86" y="67"/>
                  </a:cubicBezTo>
                  <a:cubicBezTo>
                    <a:pt x="82" y="73"/>
                    <a:pt x="73" y="77"/>
                    <a:pt x="63" y="80"/>
                  </a:cubicBezTo>
                  <a:lnTo>
                    <a:pt x="100" y="107"/>
                  </a:lnTo>
                  <a:lnTo>
                    <a:pt x="93" y="117"/>
                  </a:lnTo>
                  <a:close/>
                  <a:moveTo>
                    <a:pt x="30" y="56"/>
                  </a:moveTo>
                  <a:lnTo>
                    <a:pt x="52" y="72"/>
                  </a:lnTo>
                  <a:cubicBezTo>
                    <a:pt x="62" y="71"/>
                    <a:pt x="72" y="66"/>
                    <a:pt x="76" y="60"/>
                  </a:cubicBezTo>
                  <a:cubicBezTo>
                    <a:pt x="84" y="50"/>
                    <a:pt x="80" y="36"/>
                    <a:pt x="64" y="25"/>
                  </a:cubicBezTo>
                  <a:cubicBezTo>
                    <a:pt x="53" y="16"/>
                    <a:pt x="38" y="13"/>
                    <a:pt x="32" y="21"/>
                  </a:cubicBezTo>
                  <a:cubicBezTo>
                    <a:pt x="23" y="33"/>
                    <a:pt x="27" y="48"/>
                    <a:pt x="30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472" y="728"/>
              <a:ext cx="367" cy="362"/>
            </a:xfrm>
            <a:custGeom>
              <a:avLst/>
              <a:gdLst>
                <a:gd name="T0" fmla="*/ 72 w 100"/>
                <a:gd name="T1" fmla="*/ 45 h 99"/>
                <a:gd name="T2" fmla="*/ 39 w 100"/>
                <a:gd name="T3" fmla="*/ 8 h 99"/>
                <a:gd name="T4" fmla="*/ 48 w 100"/>
                <a:gd name="T5" fmla="*/ 0 h 99"/>
                <a:gd name="T6" fmla="*/ 100 w 100"/>
                <a:gd name="T7" fmla="*/ 58 h 99"/>
                <a:gd name="T8" fmla="*/ 91 w 100"/>
                <a:gd name="T9" fmla="*/ 66 h 99"/>
                <a:gd name="T10" fmla="*/ 82 w 100"/>
                <a:gd name="T11" fmla="*/ 56 h 99"/>
                <a:gd name="T12" fmla="*/ 67 w 100"/>
                <a:gd name="T13" fmla="*/ 90 h 99"/>
                <a:gd name="T14" fmla="*/ 37 w 100"/>
                <a:gd name="T15" fmla="*/ 84 h 99"/>
                <a:gd name="T16" fmla="*/ 0 w 100"/>
                <a:gd name="T17" fmla="*/ 43 h 99"/>
                <a:gd name="T18" fmla="*/ 9 w 100"/>
                <a:gd name="T19" fmla="*/ 35 h 99"/>
                <a:gd name="T20" fmla="*/ 46 w 100"/>
                <a:gd name="T21" fmla="*/ 76 h 99"/>
                <a:gd name="T22" fmla="*/ 59 w 100"/>
                <a:gd name="T23" fmla="*/ 82 h 99"/>
                <a:gd name="T24" fmla="*/ 72 w 100"/>
                <a:gd name="T25" fmla="*/ 4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72" y="45"/>
                  </a:moveTo>
                  <a:lnTo>
                    <a:pt x="39" y="8"/>
                  </a:lnTo>
                  <a:lnTo>
                    <a:pt x="48" y="0"/>
                  </a:lnTo>
                  <a:lnTo>
                    <a:pt x="100" y="58"/>
                  </a:lnTo>
                  <a:lnTo>
                    <a:pt x="91" y="66"/>
                  </a:lnTo>
                  <a:lnTo>
                    <a:pt x="82" y="56"/>
                  </a:lnTo>
                  <a:cubicBezTo>
                    <a:pt x="81" y="68"/>
                    <a:pt x="76" y="82"/>
                    <a:pt x="67" y="90"/>
                  </a:cubicBezTo>
                  <a:cubicBezTo>
                    <a:pt x="57" y="99"/>
                    <a:pt x="47" y="96"/>
                    <a:pt x="37" y="84"/>
                  </a:cubicBezTo>
                  <a:lnTo>
                    <a:pt x="0" y="43"/>
                  </a:lnTo>
                  <a:lnTo>
                    <a:pt x="9" y="35"/>
                  </a:lnTo>
                  <a:lnTo>
                    <a:pt x="46" y="76"/>
                  </a:lnTo>
                  <a:cubicBezTo>
                    <a:pt x="51" y="82"/>
                    <a:pt x="56" y="85"/>
                    <a:pt x="59" y="82"/>
                  </a:cubicBezTo>
                  <a:cubicBezTo>
                    <a:pt x="69" y="72"/>
                    <a:pt x="71" y="56"/>
                    <a:pt x="72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681" y="509"/>
              <a:ext cx="407" cy="391"/>
            </a:xfrm>
            <a:custGeom>
              <a:avLst/>
              <a:gdLst>
                <a:gd name="T0" fmla="*/ 98 w 111"/>
                <a:gd name="T1" fmla="*/ 37 h 107"/>
                <a:gd name="T2" fmla="*/ 91 w 111"/>
                <a:gd name="T3" fmla="*/ 90 h 107"/>
                <a:gd name="T4" fmla="*/ 65 w 111"/>
                <a:gd name="T5" fmla="*/ 94 h 107"/>
                <a:gd name="T6" fmla="*/ 68 w 111"/>
                <a:gd name="T7" fmla="*/ 101 h 107"/>
                <a:gd name="T8" fmla="*/ 58 w 111"/>
                <a:gd name="T9" fmla="*/ 107 h 107"/>
                <a:gd name="T10" fmla="*/ 0 w 111"/>
                <a:gd name="T11" fmla="*/ 6 h 107"/>
                <a:gd name="T12" fmla="*/ 10 w 111"/>
                <a:gd name="T13" fmla="*/ 0 h 107"/>
                <a:gd name="T14" fmla="*/ 34 w 111"/>
                <a:gd name="T15" fmla="*/ 42 h 107"/>
                <a:gd name="T16" fmla="*/ 51 w 111"/>
                <a:gd name="T17" fmla="*/ 18 h 107"/>
                <a:gd name="T18" fmla="*/ 98 w 111"/>
                <a:gd name="T19" fmla="*/ 37 h 107"/>
                <a:gd name="T20" fmla="*/ 42 w 111"/>
                <a:gd name="T21" fmla="*/ 55 h 107"/>
                <a:gd name="T22" fmla="*/ 58 w 111"/>
                <a:gd name="T23" fmla="*/ 83 h 107"/>
                <a:gd name="T24" fmla="*/ 85 w 111"/>
                <a:gd name="T25" fmla="*/ 80 h 107"/>
                <a:gd name="T26" fmla="*/ 87 w 111"/>
                <a:gd name="T27" fmla="*/ 43 h 107"/>
                <a:gd name="T28" fmla="*/ 57 w 111"/>
                <a:gd name="T29" fmla="*/ 29 h 107"/>
                <a:gd name="T30" fmla="*/ 42 w 111"/>
                <a:gd name="T31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7">
                  <a:moveTo>
                    <a:pt x="98" y="37"/>
                  </a:moveTo>
                  <a:cubicBezTo>
                    <a:pt x="111" y="60"/>
                    <a:pt x="108" y="80"/>
                    <a:pt x="91" y="90"/>
                  </a:cubicBezTo>
                  <a:cubicBezTo>
                    <a:pt x="84" y="94"/>
                    <a:pt x="75" y="96"/>
                    <a:pt x="65" y="94"/>
                  </a:cubicBezTo>
                  <a:lnTo>
                    <a:pt x="68" y="101"/>
                  </a:lnTo>
                  <a:lnTo>
                    <a:pt x="58" y="107"/>
                  </a:lnTo>
                  <a:lnTo>
                    <a:pt x="0" y="6"/>
                  </a:lnTo>
                  <a:lnTo>
                    <a:pt x="10" y="0"/>
                  </a:lnTo>
                  <a:lnTo>
                    <a:pt x="34" y="42"/>
                  </a:lnTo>
                  <a:cubicBezTo>
                    <a:pt x="36" y="33"/>
                    <a:pt x="40" y="25"/>
                    <a:pt x="51" y="18"/>
                  </a:cubicBezTo>
                  <a:cubicBezTo>
                    <a:pt x="70" y="8"/>
                    <a:pt x="88" y="19"/>
                    <a:pt x="98" y="37"/>
                  </a:cubicBezTo>
                  <a:close/>
                  <a:moveTo>
                    <a:pt x="42" y="55"/>
                  </a:moveTo>
                  <a:lnTo>
                    <a:pt x="58" y="83"/>
                  </a:lnTo>
                  <a:cubicBezTo>
                    <a:pt x="68" y="86"/>
                    <a:pt x="78" y="84"/>
                    <a:pt x="85" y="80"/>
                  </a:cubicBezTo>
                  <a:cubicBezTo>
                    <a:pt x="96" y="74"/>
                    <a:pt x="97" y="60"/>
                    <a:pt x="87" y="43"/>
                  </a:cubicBezTo>
                  <a:cubicBezTo>
                    <a:pt x="80" y="31"/>
                    <a:pt x="68" y="22"/>
                    <a:pt x="57" y="29"/>
                  </a:cubicBezTo>
                  <a:cubicBezTo>
                    <a:pt x="45" y="35"/>
                    <a:pt x="42" y="46"/>
                    <a:pt x="42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014" y="340"/>
              <a:ext cx="235" cy="406"/>
            </a:xfrm>
            <a:custGeom>
              <a:avLst/>
              <a:gdLst>
                <a:gd name="T0" fmla="*/ 11 w 64"/>
                <a:gd name="T1" fmla="*/ 0 h 111"/>
                <a:gd name="T2" fmla="*/ 46 w 64"/>
                <a:gd name="T3" fmla="*/ 90 h 111"/>
                <a:gd name="T4" fmla="*/ 51 w 64"/>
                <a:gd name="T5" fmla="*/ 98 h 111"/>
                <a:gd name="T6" fmla="*/ 61 w 64"/>
                <a:gd name="T7" fmla="*/ 97 h 111"/>
                <a:gd name="T8" fmla="*/ 64 w 64"/>
                <a:gd name="T9" fmla="*/ 107 h 111"/>
                <a:gd name="T10" fmla="*/ 46 w 64"/>
                <a:gd name="T11" fmla="*/ 109 h 111"/>
                <a:gd name="T12" fmla="*/ 35 w 64"/>
                <a:gd name="T13" fmla="*/ 94 h 111"/>
                <a:gd name="T14" fmla="*/ 0 w 64"/>
                <a:gd name="T15" fmla="*/ 5 h 111"/>
                <a:gd name="T16" fmla="*/ 11 w 64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11">
                  <a:moveTo>
                    <a:pt x="11" y="0"/>
                  </a:moveTo>
                  <a:lnTo>
                    <a:pt x="46" y="90"/>
                  </a:lnTo>
                  <a:cubicBezTo>
                    <a:pt x="47" y="93"/>
                    <a:pt x="49" y="97"/>
                    <a:pt x="51" y="98"/>
                  </a:cubicBezTo>
                  <a:cubicBezTo>
                    <a:pt x="54" y="99"/>
                    <a:pt x="57" y="99"/>
                    <a:pt x="61" y="97"/>
                  </a:cubicBezTo>
                  <a:lnTo>
                    <a:pt x="64" y="107"/>
                  </a:lnTo>
                  <a:cubicBezTo>
                    <a:pt x="60" y="108"/>
                    <a:pt x="52" y="111"/>
                    <a:pt x="46" y="109"/>
                  </a:cubicBezTo>
                  <a:cubicBezTo>
                    <a:pt x="39" y="106"/>
                    <a:pt x="37" y="99"/>
                    <a:pt x="35" y="94"/>
                  </a:cubicBezTo>
                  <a:lnTo>
                    <a:pt x="0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190" y="311"/>
              <a:ext cx="154" cy="395"/>
            </a:xfrm>
            <a:custGeom>
              <a:avLst/>
              <a:gdLst>
                <a:gd name="T0" fmla="*/ 6 w 42"/>
                <a:gd name="T1" fmla="*/ 1 h 108"/>
                <a:gd name="T2" fmla="*/ 15 w 42"/>
                <a:gd name="T3" fmla="*/ 6 h 108"/>
                <a:gd name="T4" fmla="*/ 10 w 42"/>
                <a:gd name="T5" fmla="*/ 15 h 108"/>
                <a:gd name="T6" fmla="*/ 1 w 42"/>
                <a:gd name="T7" fmla="*/ 10 h 108"/>
                <a:gd name="T8" fmla="*/ 6 w 42"/>
                <a:gd name="T9" fmla="*/ 1 h 108"/>
                <a:gd name="T10" fmla="*/ 21 w 42"/>
                <a:gd name="T11" fmla="*/ 30 h 108"/>
                <a:gd name="T12" fmla="*/ 42 w 42"/>
                <a:gd name="T13" fmla="*/ 105 h 108"/>
                <a:gd name="T14" fmla="*/ 31 w 42"/>
                <a:gd name="T15" fmla="*/ 108 h 108"/>
                <a:gd name="T16" fmla="*/ 9 w 42"/>
                <a:gd name="T17" fmla="*/ 33 h 108"/>
                <a:gd name="T18" fmla="*/ 21 w 42"/>
                <a:gd name="T19" fmla="*/ 3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08">
                  <a:moveTo>
                    <a:pt x="6" y="1"/>
                  </a:moveTo>
                  <a:cubicBezTo>
                    <a:pt x="10" y="0"/>
                    <a:pt x="14" y="2"/>
                    <a:pt x="15" y="6"/>
                  </a:cubicBez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lose/>
                  <a:moveTo>
                    <a:pt x="21" y="30"/>
                  </a:moveTo>
                  <a:lnTo>
                    <a:pt x="42" y="105"/>
                  </a:lnTo>
                  <a:lnTo>
                    <a:pt x="31" y="108"/>
                  </a:lnTo>
                  <a:lnTo>
                    <a:pt x="9" y="33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70" y="359"/>
              <a:ext cx="245" cy="314"/>
            </a:xfrm>
            <a:custGeom>
              <a:avLst/>
              <a:gdLst>
                <a:gd name="T0" fmla="*/ 57 w 67"/>
                <a:gd name="T1" fmla="*/ 11 h 86"/>
                <a:gd name="T2" fmla="*/ 51 w 67"/>
                <a:gd name="T3" fmla="*/ 19 h 86"/>
                <a:gd name="T4" fmla="*/ 33 w 67"/>
                <a:gd name="T5" fmla="*/ 13 h 86"/>
                <a:gd name="T6" fmla="*/ 17 w 67"/>
                <a:gd name="T7" fmla="*/ 48 h 86"/>
                <a:gd name="T8" fmla="*/ 41 w 67"/>
                <a:gd name="T9" fmla="*/ 73 h 86"/>
                <a:gd name="T10" fmla="*/ 59 w 67"/>
                <a:gd name="T11" fmla="*/ 61 h 86"/>
                <a:gd name="T12" fmla="*/ 67 w 67"/>
                <a:gd name="T13" fmla="*/ 67 h 86"/>
                <a:gd name="T14" fmla="*/ 43 w 67"/>
                <a:gd name="T15" fmla="*/ 83 h 86"/>
                <a:gd name="T16" fmla="*/ 5 w 67"/>
                <a:gd name="T17" fmla="*/ 49 h 86"/>
                <a:gd name="T18" fmla="*/ 32 w 67"/>
                <a:gd name="T19" fmla="*/ 2 h 86"/>
                <a:gd name="T20" fmla="*/ 57 w 67"/>
                <a:gd name="T21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86">
                  <a:moveTo>
                    <a:pt x="57" y="11"/>
                  </a:moveTo>
                  <a:lnTo>
                    <a:pt x="51" y="19"/>
                  </a:lnTo>
                  <a:cubicBezTo>
                    <a:pt x="51" y="19"/>
                    <a:pt x="45" y="11"/>
                    <a:pt x="33" y="13"/>
                  </a:cubicBezTo>
                  <a:cubicBezTo>
                    <a:pt x="23" y="15"/>
                    <a:pt x="13" y="26"/>
                    <a:pt x="17" y="48"/>
                  </a:cubicBezTo>
                  <a:cubicBezTo>
                    <a:pt x="19" y="63"/>
                    <a:pt x="29" y="75"/>
                    <a:pt x="41" y="73"/>
                  </a:cubicBezTo>
                  <a:cubicBezTo>
                    <a:pt x="47" y="72"/>
                    <a:pt x="52" y="70"/>
                    <a:pt x="59" y="61"/>
                  </a:cubicBezTo>
                  <a:lnTo>
                    <a:pt x="67" y="67"/>
                  </a:lnTo>
                  <a:cubicBezTo>
                    <a:pt x="58" y="80"/>
                    <a:pt x="50" y="82"/>
                    <a:pt x="43" y="83"/>
                  </a:cubicBezTo>
                  <a:cubicBezTo>
                    <a:pt x="23" y="86"/>
                    <a:pt x="8" y="71"/>
                    <a:pt x="5" y="49"/>
                  </a:cubicBezTo>
                  <a:cubicBezTo>
                    <a:pt x="0" y="20"/>
                    <a:pt x="17" y="5"/>
                    <a:pt x="32" y="2"/>
                  </a:cubicBezTo>
                  <a:cubicBezTo>
                    <a:pt x="48" y="0"/>
                    <a:pt x="57" y="11"/>
                    <a:pt x="57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667" y="216"/>
              <a:ext cx="91" cy="432"/>
            </a:xfrm>
            <a:custGeom>
              <a:avLst/>
              <a:gdLst>
                <a:gd name="T0" fmla="*/ 12 w 25"/>
                <a:gd name="T1" fmla="*/ 0 h 118"/>
                <a:gd name="T2" fmla="*/ 14 w 25"/>
                <a:gd name="T3" fmla="*/ 96 h 118"/>
                <a:gd name="T4" fmla="*/ 16 w 25"/>
                <a:gd name="T5" fmla="*/ 105 h 118"/>
                <a:gd name="T6" fmla="*/ 25 w 25"/>
                <a:gd name="T7" fmla="*/ 108 h 118"/>
                <a:gd name="T8" fmla="*/ 25 w 25"/>
                <a:gd name="T9" fmla="*/ 118 h 118"/>
                <a:gd name="T10" fmla="*/ 7 w 25"/>
                <a:gd name="T11" fmla="*/ 114 h 118"/>
                <a:gd name="T12" fmla="*/ 2 w 25"/>
                <a:gd name="T13" fmla="*/ 96 h 118"/>
                <a:gd name="T14" fmla="*/ 0 w 25"/>
                <a:gd name="T15" fmla="*/ 0 h 118"/>
                <a:gd name="T16" fmla="*/ 12 w 25"/>
                <a:gd name="T1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8">
                  <a:moveTo>
                    <a:pt x="12" y="0"/>
                  </a:moveTo>
                  <a:lnTo>
                    <a:pt x="14" y="96"/>
                  </a:lnTo>
                  <a:cubicBezTo>
                    <a:pt x="14" y="99"/>
                    <a:pt x="14" y="104"/>
                    <a:pt x="16" y="105"/>
                  </a:cubicBezTo>
                  <a:cubicBezTo>
                    <a:pt x="18" y="107"/>
                    <a:pt x="21" y="108"/>
                    <a:pt x="25" y="108"/>
                  </a:cubicBezTo>
                  <a:lnTo>
                    <a:pt x="25" y="118"/>
                  </a:lnTo>
                  <a:cubicBezTo>
                    <a:pt x="20" y="118"/>
                    <a:pt x="12" y="118"/>
                    <a:pt x="7" y="114"/>
                  </a:cubicBezTo>
                  <a:cubicBezTo>
                    <a:pt x="2" y="109"/>
                    <a:pt x="2" y="102"/>
                    <a:pt x="2" y="96"/>
                  </a:cubicBez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3791" y="359"/>
              <a:ext cx="249" cy="314"/>
            </a:xfrm>
            <a:custGeom>
              <a:avLst/>
              <a:gdLst>
                <a:gd name="T0" fmla="*/ 11 w 68"/>
                <a:gd name="T1" fmla="*/ 10 h 86"/>
                <a:gd name="T2" fmla="*/ 50 w 68"/>
                <a:gd name="T3" fmla="*/ 2 h 86"/>
                <a:gd name="T4" fmla="*/ 66 w 68"/>
                <a:gd name="T5" fmla="*/ 27 h 86"/>
                <a:gd name="T6" fmla="*/ 61 w 68"/>
                <a:gd name="T7" fmla="*/ 69 h 86"/>
                <a:gd name="T8" fmla="*/ 68 w 68"/>
                <a:gd name="T9" fmla="*/ 79 h 86"/>
                <a:gd name="T10" fmla="*/ 59 w 68"/>
                <a:gd name="T11" fmla="*/ 86 h 86"/>
                <a:gd name="T12" fmla="*/ 50 w 68"/>
                <a:gd name="T13" fmla="*/ 72 h 86"/>
                <a:gd name="T14" fmla="*/ 22 w 68"/>
                <a:gd name="T15" fmla="*/ 81 h 86"/>
                <a:gd name="T16" fmla="*/ 2 w 68"/>
                <a:gd name="T17" fmla="*/ 57 h 86"/>
                <a:gd name="T18" fmla="*/ 33 w 68"/>
                <a:gd name="T19" fmla="*/ 35 h 86"/>
                <a:gd name="T20" fmla="*/ 53 w 68"/>
                <a:gd name="T21" fmla="*/ 34 h 86"/>
                <a:gd name="T22" fmla="*/ 55 w 68"/>
                <a:gd name="T23" fmla="*/ 25 h 86"/>
                <a:gd name="T24" fmla="*/ 47 w 68"/>
                <a:gd name="T25" fmla="*/ 13 h 86"/>
                <a:gd name="T26" fmla="*/ 15 w 68"/>
                <a:gd name="T27" fmla="*/ 20 h 86"/>
                <a:gd name="T28" fmla="*/ 11 w 68"/>
                <a:gd name="T29" fmla="*/ 10 h 86"/>
                <a:gd name="T30" fmla="*/ 50 w 68"/>
                <a:gd name="T31" fmla="*/ 61 h 86"/>
                <a:gd name="T32" fmla="*/ 52 w 68"/>
                <a:gd name="T33" fmla="*/ 44 h 86"/>
                <a:gd name="T34" fmla="*/ 34 w 68"/>
                <a:gd name="T35" fmla="*/ 45 h 86"/>
                <a:gd name="T36" fmla="*/ 14 w 68"/>
                <a:gd name="T37" fmla="*/ 59 h 86"/>
                <a:gd name="T38" fmla="*/ 23 w 68"/>
                <a:gd name="T39" fmla="*/ 71 h 86"/>
                <a:gd name="T40" fmla="*/ 50 w 68"/>
                <a:gd name="T41" fmla="*/ 6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6">
                  <a:moveTo>
                    <a:pt x="11" y="10"/>
                  </a:moveTo>
                  <a:cubicBezTo>
                    <a:pt x="17" y="8"/>
                    <a:pt x="34" y="0"/>
                    <a:pt x="50" y="2"/>
                  </a:cubicBezTo>
                  <a:cubicBezTo>
                    <a:pt x="66" y="4"/>
                    <a:pt x="67" y="19"/>
                    <a:pt x="66" y="27"/>
                  </a:cubicBezTo>
                  <a:lnTo>
                    <a:pt x="61" y="69"/>
                  </a:lnTo>
                  <a:cubicBezTo>
                    <a:pt x="61" y="69"/>
                    <a:pt x="60" y="75"/>
                    <a:pt x="68" y="79"/>
                  </a:cubicBezTo>
                  <a:lnTo>
                    <a:pt x="59" y="86"/>
                  </a:lnTo>
                  <a:cubicBezTo>
                    <a:pt x="53" y="82"/>
                    <a:pt x="51" y="77"/>
                    <a:pt x="50" y="72"/>
                  </a:cubicBezTo>
                  <a:cubicBezTo>
                    <a:pt x="42" y="79"/>
                    <a:pt x="32" y="82"/>
                    <a:pt x="22" y="81"/>
                  </a:cubicBezTo>
                  <a:cubicBezTo>
                    <a:pt x="19" y="81"/>
                    <a:pt x="0" y="77"/>
                    <a:pt x="2" y="57"/>
                  </a:cubicBezTo>
                  <a:cubicBezTo>
                    <a:pt x="4" y="47"/>
                    <a:pt x="9" y="36"/>
                    <a:pt x="33" y="35"/>
                  </a:cubicBezTo>
                  <a:cubicBezTo>
                    <a:pt x="44" y="35"/>
                    <a:pt x="50" y="35"/>
                    <a:pt x="53" y="34"/>
                  </a:cubicBezTo>
                  <a:lnTo>
                    <a:pt x="55" y="25"/>
                  </a:lnTo>
                  <a:cubicBezTo>
                    <a:pt x="55" y="22"/>
                    <a:pt x="55" y="14"/>
                    <a:pt x="47" y="13"/>
                  </a:cubicBezTo>
                  <a:cubicBezTo>
                    <a:pt x="35" y="12"/>
                    <a:pt x="15" y="20"/>
                    <a:pt x="15" y="20"/>
                  </a:cubicBezTo>
                  <a:cubicBezTo>
                    <a:pt x="15" y="20"/>
                    <a:pt x="11" y="10"/>
                    <a:pt x="11" y="10"/>
                  </a:cubicBezTo>
                  <a:close/>
                  <a:moveTo>
                    <a:pt x="50" y="61"/>
                  </a:moveTo>
                  <a:lnTo>
                    <a:pt x="52" y="44"/>
                  </a:lnTo>
                  <a:cubicBezTo>
                    <a:pt x="48" y="45"/>
                    <a:pt x="43" y="45"/>
                    <a:pt x="34" y="45"/>
                  </a:cubicBezTo>
                  <a:cubicBezTo>
                    <a:pt x="18" y="46"/>
                    <a:pt x="15" y="52"/>
                    <a:pt x="14" y="59"/>
                  </a:cubicBezTo>
                  <a:cubicBezTo>
                    <a:pt x="13" y="68"/>
                    <a:pt x="20" y="71"/>
                    <a:pt x="23" y="71"/>
                  </a:cubicBezTo>
                  <a:cubicBezTo>
                    <a:pt x="32" y="73"/>
                    <a:pt x="44" y="67"/>
                    <a:pt x="50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081" y="274"/>
              <a:ext cx="311" cy="476"/>
            </a:xfrm>
            <a:custGeom>
              <a:avLst/>
              <a:gdLst>
                <a:gd name="T0" fmla="*/ 78 w 85"/>
                <a:gd name="T1" fmla="*/ 94 h 130"/>
                <a:gd name="T2" fmla="*/ 34 w 85"/>
                <a:gd name="T3" fmla="*/ 124 h 130"/>
                <a:gd name="T4" fmla="*/ 14 w 85"/>
                <a:gd name="T5" fmla="*/ 107 h 130"/>
                <a:gd name="T6" fmla="*/ 11 w 85"/>
                <a:gd name="T7" fmla="*/ 114 h 130"/>
                <a:gd name="T8" fmla="*/ 0 w 85"/>
                <a:gd name="T9" fmla="*/ 111 h 130"/>
                <a:gd name="T10" fmla="*/ 36 w 85"/>
                <a:gd name="T11" fmla="*/ 0 h 130"/>
                <a:gd name="T12" fmla="*/ 48 w 85"/>
                <a:gd name="T13" fmla="*/ 3 h 130"/>
                <a:gd name="T14" fmla="*/ 33 w 85"/>
                <a:gd name="T15" fmla="*/ 49 h 130"/>
                <a:gd name="T16" fmla="*/ 61 w 85"/>
                <a:gd name="T17" fmla="*/ 46 h 130"/>
                <a:gd name="T18" fmla="*/ 78 w 85"/>
                <a:gd name="T19" fmla="*/ 94 h 130"/>
                <a:gd name="T20" fmla="*/ 28 w 85"/>
                <a:gd name="T21" fmla="*/ 63 h 130"/>
                <a:gd name="T22" fmla="*/ 18 w 85"/>
                <a:gd name="T23" fmla="*/ 95 h 130"/>
                <a:gd name="T24" fmla="*/ 38 w 85"/>
                <a:gd name="T25" fmla="*/ 113 h 130"/>
                <a:gd name="T26" fmla="*/ 67 w 85"/>
                <a:gd name="T27" fmla="*/ 90 h 130"/>
                <a:gd name="T28" fmla="*/ 58 w 85"/>
                <a:gd name="T29" fmla="*/ 58 h 130"/>
                <a:gd name="T30" fmla="*/ 28 w 85"/>
                <a:gd name="T31" fmla="*/ 6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30">
                  <a:moveTo>
                    <a:pt x="78" y="94"/>
                  </a:moveTo>
                  <a:cubicBezTo>
                    <a:pt x="70" y="119"/>
                    <a:pt x="53" y="130"/>
                    <a:pt x="34" y="124"/>
                  </a:cubicBezTo>
                  <a:cubicBezTo>
                    <a:pt x="27" y="121"/>
                    <a:pt x="19" y="116"/>
                    <a:pt x="14" y="107"/>
                  </a:cubicBezTo>
                  <a:lnTo>
                    <a:pt x="11" y="114"/>
                  </a:lnTo>
                  <a:lnTo>
                    <a:pt x="0" y="111"/>
                  </a:lnTo>
                  <a:lnTo>
                    <a:pt x="36" y="0"/>
                  </a:lnTo>
                  <a:lnTo>
                    <a:pt x="48" y="3"/>
                  </a:lnTo>
                  <a:lnTo>
                    <a:pt x="33" y="49"/>
                  </a:lnTo>
                  <a:cubicBezTo>
                    <a:pt x="41" y="45"/>
                    <a:pt x="49" y="42"/>
                    <a:pt x="61" y="46"/>
                  </a:cubicBezTo>
                  <a:cubicBezTo>
                    <a:pt x="82" y="53"/>
                    <a:pt x="85" y="74"/>
                    <a:pt x="78" y="94"/>
                  </a:cubicBezTo>
                  <a:close/>
                  <a:moveTo>
                    <a:pt x="28" y="63"/>
                  </a:moveTo>
                  <a:lnTo>
                    <a:pt x="18" y="95"/>
                  </a:lnTo>
                  <a:cubicBezTo>
                    <a:pt x="22" y="103"/>
                    <a:pt x="30" y="111"/>
                    <a:pt x="38" y="113"/>
                  </a:cubicBezTo>
                  <a:cubicBezTo>
                    <a:pt x="50" y="117"/>
                    <a:pt x="61" y="108"/>
                    <a:pt x="67" y="90"/>
                  </a:cubicBezTo>
                  <a:cubicBezTo>
                    <a:pt x="72" y="76"/>
                    <a:pt x="70" y="62"/>
                    <a:pt x="58" y="58"/>
                  </a:cubicBezTo>
                  <a:cubicBezTo>
                    <a:pt x="45" y="53"/>
                    <a:pt x="35" y="58"/>
                    <a:pt x="28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359" y="732"/>
              <a:ext cx="70" cy="73"/>
            </a:xfrm>
            <a:custGeom>
              <a:avLst/>
              <a:gdLst>
                <a:gd name="T0" fmla="*/ 13 w 19"/>
                <a:gd name="T1" fmla="*/ 3 h 20"/>
                <a:gd name="T2" fmla="*/ 17 w 19"/>
                <a:gd name="T3" fmla="*/ 14 h 20"/>
                <a:gd name="T4" fmla="*/ 6 w 19"/>
                <a:gd name="T5" fmla="*/ 18 h 20"/>
                <a:gd name="T6" fmla="*/ 2 w 19"/>
                <a:gd name="T7" fmla="*/ 6 h 20"/>
                <a:gd name="T8" fmla="*/ 13 w 19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3" y="3"/>
                  </a:moveTo>
                  <a:cubicBezTo>
                    <a:pt x="18" y="5"/>
                    <a:pt x="19" y="9"/>
                    <a:pt x="17" y="14"/>
                  </a:cubicBezTo>
                  <a:cubicBezTo>
                    <a:pt x="15" y="18"/>
                    <a:pt x="10" y="20"/>
                    <a:pt x="6" y="18"/>
                  </a:cubicBezTo>
                  <a:cubicBezTo>
                    <a:pt x="2" y="15"/>
                    <a:pt x="0" y="11"/>
                    <a:pt x="2" y="6"/>
                  </a:cubicBezTo>
                  <a:cubicBezTo>
                    <a:pt x="4" y="2"/>
                    <a:pt x="9" y="0"/>
                    <a:pt x="13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4462" y="611"/>
              <a:ext cx="333" cy="322"/>
            </a:xfrm>
            <a:custGeom>
              <a:avLst/>
              <a:gdLst>
                <a:gd name="T0" fmla="*/ 69 w 91"/>
                <a:gd name="T1" fmla="*/ 10 h 88"/>
                <a:gd name="T2" fmla="*/ 74 w 91"/>
                <a:gd name="T3" fmla="*/ 62 h 88"/>
                <a:gd name="T4" fmla="*/ 23 w 91"/>
                <a:gd name="T5" fmla="*/ 78 h 88"/>
                <a:gd name="T6" fmla="*/ 18 w 91"/>
                <a:gd name="T7" fmla="*/ 25 h 88"/>
                <a:gd name="T8" fmla="*/ 69 w 91"/>
                <a:gd name="T9" fmla="*/ 10 h 88"/>
                <a:gd name="T10" fmla="*/ 63 w 91"/>
                <a:gd name="T11" fmla="*/ 18 h 88"/>
                <a:gd name="T12" fmla="*/ 28 w 91"/>
                <a:gd name="T13" fmla="*/ 31 h 88"/>
                <a:gd name="T14" fmla="*/ 29 w 91"/>
                <a:gd name="T15" fmla="*/ 69 h 88"/>
                <a:gd name="T16" fmla="*/ 64 w 91"/>
                <a:gd name="T17" fmla="*/ 56 h 88"/>
                <a:gd name="T18" fmla="*/ 63 w 91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8">
                  <a:moveTo>
                    <a:pt x="69" y="10"/>
                  </a:moveTo>
                  <a:cubicBezTo>
                    <a:pt x="83" y="19"/>
                    <a:pt x="91" y="38"/>
                    <a:pt x="74" y="62"/>
                  </a:cubicBezTo>
                  <a:cubicBezTo>
                    <a:pt x="58" y="88"/>
                    <a:pt x="37" y="87"/>
                    <a:pt x="23" y="78"/>
                  </a:cubicBezTo>
                  <a:cubicBezTo>
                    <a:pt x="9" y="68"/>
                    <a:pt x="0" y="50"/>
                    <a:pt x="18" y="25"/>
                  </a:cubicBezTo>
                  <a:cubicBezTo>
                    <a:pt x="34" y="0"/>
                    <a:pt x="54" y="0"/>
                    <a:pt x="69" y="10"/>
                  </a:cubicBezTo>
                  <a:close/>
                  <a:moveTo>
                    <a:pt x="63" y="18"/>
                  </a:moveTo>
                  <a:cubicBezTo>
                    <a:pt x="54" y="12"/>
                    <a:pt x="40" y="12"/>
                    <a:pt x="28" y="31"/>
                  </a:cubicBezTo>
                  <a:cubicBezTo>
                    <a:pt x="15" y="50"/>
                    <a:pt x="20" y="63"/>
                    <a:pt x="29" y="69"/>
                  </a:cubicBezTo>
                  <a:cubicBezTo>
                    <a:pt x="38" y="76"/>
                    <a:pt x="52" y="75"/>
                    <a:pt x="64" y="56"/>
                  </a:cubicBezTo>
                  <a:cubicBezTo>
                    <a:pt x="77" y="37"/>
                    <a:pt x="72" y="24"/>
                    <a:pt x="63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696" y="790"/>
              <a:ext cx="319" cy="238"/>
            </a:xfrm>
            <a:custGeom>
              <a:avLst/>
              <a:gdLst>
                <a:gd name="T0" fmla="*/ 62 w 87"/>
                <a:gd name="T1" fmla="*/ 8 h 65"/>
                <a:gd name="T2" fmla="*/ 55 w 87"/>
                <a:gd name="T3" fmla="*/ 16 h 65"/>
                <a:gd name="T4" fmla="*/ 78 w 87"/>
                <a:gd name="T5" fmla="*/ 20 h 65"/>
                <a:gd name="T6" fmla="*/ 86 w 87"/>
                <a:gd name="T7" fmla="*/ 39 h 65"/>
                <a:gd name="T8" fmla="*/ 75 w 87"/>
                <a:gd name="T9" fmla="*/ 39 h 65"/>
                <a:gd name="T10" fmla="*/ 71 w 87"/>
                <a:gd name="T11" fmla="*/ 29 h 65"/>
                <a:gd name="T12" fmla="*/ 42 w 87"/>
                <a:gd name="T13" fmla="*/ 29 h 65"/>
                <a:gd name="T14" fmla="*/ 9 w 87"/>
                <a:gd name="T15" fmla="*/ 65 h 65"/>
                <a:gd name="T16" fmla="*/ 0 w 87"/>
                <a:gd name="T17" fmla="*/ 57 h 65"/>
                <a:gd name="T18" fmla="*/ 54 w 87"/>
                <a:gd name="T19" fmla="*/ 0 h 65"/>
                <a:gd name="T20" fmla="*/ 62 w 87"/>
                <a:gd name="T2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62" y="8"/>
                  </a:moveTo>
                  <a:lnTo>
                    <a:pt x="55" y="16"/>
                  </a:lnTo>
                  <a:cubicBezTo>
                    <a:pt x="65" y="13"/>
                    <a:pt x="72" y="15"/>
                    <a:pt x="78" y="20"/>
                  </a:cubicBezTo>
                  <a:cubicBezTo>
                    <a:pt x="87" y="29"/>
                    <a:pt x="86" y="39"/>
                    <a:pt x="86" y="39"/>
                  </a:cubicBezTo>
                  <a:lnTo>
                    <a:pt x="75" y="39"/>
                  </a:lnTo>
                  <a:cubicBezTo>
                    <a:pt x="75" y="39"/>
                    <a:pt x="75" y="34"/>
                    <a:pt x="71" y="29"/>
                  </a:cubicBezTo>
                  <a:cubicBezTo>
                    <a:pt x="64" y="23"/>
                    <a:pt x="51" y="26"/>
                    <a:pt x="42" y="29"/>
                  </a:cubicBezTo>
                  <a:lnTo>
                    <a:pt x="9" y="65"/>
                  </a:lnTo>
                  <a:lnTo>
                    <a:pt x="0" y="57"/>
                  </a:lnTo>
                  <a:lnTo>
                    <a:pt x="54" y="0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4758" y="984"/>
              <a:ext cx="495" cy="421"/>
            </a:xfrm>
            <a:custGeom>
              <a:avLst/>
              <a:gdLst>
                <a:gd name="T0" fmla="*/ 57 w 135"/>
                <a:gd name="T1" fmla="*/ 34 h 115"/>
                <a:gd name="T2" fmla="*/ 68 w 135"/>
                <a:gd name="T3" fmla="*/ 10 h 115"/>
                <a:gd name="T4" fmla="*/ 107 w 135"/>
                <a:gd name="T5" fmla="*/ 20 h 115"/>
                <a:gd name="T6" fmla="*/ 112 w 135"/>
                <a:gd name="T7" fmla="*/ 28 h 115"/>
                <a:gd name="T8" fmla="*/ 131 w 135"/>
                <a:gd name="T9" fmla="*/ 41 h 115"/>
                <a:gd name="T10" fmla="*/ 135 w 135"/>
                <a:gd name="T11" fmla="*/ 48 h 115"/>
                <a:gd name="T12" fmla="*/ 126 w 135"/>
                <a:gd name="T13" fmla="*/ 53 h 115"/>
                <a:gd name="T14" fmla="*/ 123 w 135"/>
                <a:gd name="T15" fmla="*/ 47 h 115"/>
                <a:gd name="T16" fmla="*/ 114 w 135"/>
                <a:gd name="T17" fmla="*/ 39 h 115"/>
                <a:gd name="T18" fmla="*/ 105 w 135"/>
                <a:gd name="T19" fmla="*/ 60 h 115"/>
                <a:gd name="T20" fmla="*/ 65 w 135"/>
                <a:gd name="T21" fmla="*/ 51 h 115"/>
                <a:gd name="T22" fmla="*/ 60 w 135"/>
                <a:gd name="T23" fmla="*/ 44 h 115"/>
                <a:gd name="T24" fmla="*/ 46 w 135"/>
                <a:gd name="T25" fmla="*/ 44 h 115"/>
                <a:gd name="T26" fmla="*/ 55 w 135"/>
                <a:gd name="T27" fmla="*/ 58 h 115"/>
                <a:gd name="T28" fmla="*/ 61 w 135"/>
                <a:gd name="T29" fmla="*/ 105 h 115"/>
                <a:gd name="T30" fmla="*/ 11 w 135"/>
                <a:gd name="T31" fmla="*/ 92 h 115"/>
                <a:gd name="T32" fmla="*/ 11 w 135"/>
                <a:gd name="T33" fmla="*/ 49 h 115"/>
                <a:gd name="T34" fmla="*/ 36 w 135"/>
                <a:gd name="T35" fmla="*/ 46 h 115"/>
                <a:gd name="T36" fmla="*/ 39 w 135"/>
                <a:gd name="T37" fmla="*/ 34 h 115"/>
                <a:gd name="T38" fmla="*/ 57 w 135"/>
                <a:gd name="T39" fmla="*/ 34 h 115"/>
                <a:gd name="T40" fmla="*/ 54 w 135"/>
                <a:gd name="T41" fmla="*/ 95 h 115"/>
                <a:gd name="T42" fmla="*/ 47 w 135"/>
                <a:gd name="T43" fmla="*/ 65 h 115"/>
                <a:gd name="T44" fmla="*/ 41 w 135"/>
                <a:gd name="T45" fmla="*/ 56 h 115"/>
                <a:gd name="T46" fmla="*/ 18 w 135"/>
                <a:gd name="T47" fmla="*/ 59 h 115"/>
                <a:gd name="T48" fmla="*/ 20 w 135"/>
                <a:gd name="T49" fmla="*/ 86 h 115"/>
                <a:gd name="T50" fmla="*/ 54 w 135"/>
                <a:gd name="T51" fmla="*/ 95 h 115"/>
                <a:gd name="T52" fmla="*/ 72 w 135"/>
                <a:gd name="T53" fmla="*/ 46 h 115"/>
                <a:gd name="T54" fmla="*/ 98 w 135"/>
                <a:gd name="T55" fmla="*/ 50 h 115"/>
                <a:gd name="T56" fmla="*/ 100 w 135"/>
                <a:gd name="T57" fmla="*/ 25 h 115"/>
                <a:gd name="T58" fmla="*/ 75 w 135"/>
                <a:gd name="T59" fmla="*/ 20 h 115"/>
                <a:gd name="T60" fmla="*/ 72 w 135"/>
                <a:gd name="T61" fmla="*/ 4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5" h="115">
                  <a:moveTo>
                    <a:pt x="57" y="34"/>
                  </a:moveTo>
                  <a:cubicBezTo>
                    <a:pt x="56" y="26"/>
                    <a:pt x="58" y="18"/>
                    <a:pt x="68" y="10"/>
                  </a:cubicBezTo>
                  <a:cubicBezTo>
                    <a:pt x="83" y="0"/>
                    <a:pt x="100" y="11"/>
                    <a:pt x="107" y="20"/>
                  </a:cubicBezTo>
                  <a:cubicBezTo>
                    <a:pt x="109" y="22"/>
                    <a:pt x="110" y="25"/>
                    <a:pt x="112" y="28"/>
                  </a:cubicBezTo>
                  <a:cubicBezTo>
                    <a:pt x="119" y="30"/>
                    <a:pt x="127" y="35"/>
                    <a:pt x="131" y="41"/>
                  </a:cubicBezTo>
                  <a:cubicBezTo>
                    <a:pt x="133" y="43"/>
                    <a:pt x="134" y="46"/>
                    <a:pt x="135" y="48"/>
                  </a:cubicBezTo>
                  <a:lnTo>
                    <a:pt x="126" y="53"/>
                  </a:lnTo>
                  <a:cubicBezTo>
                    <a:pt x="125" y="51"/>
                    <a:pt x="124" y="49"/>
                    <a:pt x="123" y="47"/>
                  </a:cubicBezTo>
                  <a:cubicBezTo>
                    <a:pt x="120" y="44"/>
                    <a:pt x="117" y="41"/>
                    <a:pt x="114" y="39"/>
                  </a:cubicBezTo>
                  <a:cubicBezTo>
                    <a:pt x="114" y="46"/>
                    <a:pt x="112" y="54"/>
                    <a:pt x="105" y="60"/>
                  </a:cubicBezTo>
                  <a:cubicBezTo>
                    <a:pt x="87" y="73"/>
                    <a:pt x="72" y="61"/>
                    <a:pt x="65" y="51"/>
                  </a:cubicBezTo>
                  <a:cubicBezTo>
                    <a:pt x="63" y="49"/>
                    <a:pt x="62" y="47"/>
                    <a:pt x="60" y="44"/>
                  </a:cubicBezTo>
                  <a:cubicBezTo>
                    <a:pt x="55" y="42"/>
                    <a:pt x="49" y="42"/>
                    <a:pt x="46" y="44"/>
                  </a:cubicBezTo>
                  <a:cubicBezTo>
                    <a:pt x="46" y="45"/>
                    <a:pt x="54" y="56"/>
                    <a:pt x="55" y="58"/>
                  </a:cubicBezTo>
                  <a:cubicBezTo>
                    <a:pt x="66" y="74"/>
                    <a:pt x="76" y="93"/>
                    <a:pt x="61" y="105"/>
                  </a:cubicBezTo>
                  <a:cubicBezTo>
                    <a:pt x="47" y="115"/>
                    <a:pt x="28" y="114"/>
                    <a:pt x="11" y="92"/>
                  </a:cubicBezTo>
                  <a:cubicBezTo>
                    <a:pt x="1" y="77"/>
                    <a:pt x="0" y="57"/>
                    <a:pt x="11" y="49"/>
                  </a:cubicBezTo>
                  <a:cubicBezTo>
                    <a:pt x="21" y="42"/>
                    <a:pt x="28" y="43"/>
                    <a:pt x="36" y="46"/>
                  </a:cubicBezTo>
                  <a:cubicBezTo>
                    <a:pt x="35" y="41"/>
                    <a:pt x="35" y="37"/>
                    <a:pt x="39" y="34"/>
                  </a:cubicBezTo>
                  <a:cubicBezTo>
                    <a:pt x="43" y="31"/>
                    <a:pt x="50" y="32"/>
                    <a:pt x="57" y="34"/>
                  </a:cubicBezTo>
                  <a:close/>
                  <a:moveTo>
                    <a:pt x="54" y="95"/>
                  </a:moveTo>
                  <a:cubicBezTo>
                    <a:pt x="62" y="89"/>
                    <a:pt x="54" y="75"/>
                    <a:pt x="47" y="65"/>
                  </a:cubicBezTo>
                  <a:cubicBezTo>
                    <a:pt x="45" y="62"/>
                    <a:pt x="43" y="59"/>
                    <a:pt x="41" y="56"/>
                  </a:cubicBezTo>
                  <a:cubicBezTo>
                    <a:pt x="34" y="53"/>
                    <a:pt x="28" y="51"/>
                    <a:pt x="18" y="59"/>
                  </a:cubicBezTo>
                  <a:cubicBezTo>
                    <a:pt x="11" y="64"/>
                    <a:pt x="13" y="77"/>
                    <a:pt x="20" y="86"/>
                  </a:cubicBezTo>
                  <a:cubicBezTo>
                    <a:pt x="31" y="101"/>
                    <a:pt x="45" y="102"/>
                    <a:pt x="54" y="95"/>
                  </a:cubicBezTo>
                  <a:close/>
                  <a:moveTo>
                    <a:pt x="72" y="46"/>
                  </a:moveTo>
                  <a:cubicBezTo>
                    <a:pt x="76" y="51"/>
                    <a:pt x="86" y="59"/>
                    <a:pt x="98" y="50"/>
                  </a:cubicBezTo>
                  <a:cubicBezTo>
                    <a:pt x="107" y="43"/>
                    <a:pt x="104" y="31"/>
                    <a:pt x="100" y="25"/>
                  </a:cubicBezTo>
                  <a:cubicBezTo>
                    <a:pt x="95" y="20"/>
                    <a:pt x="85" y="13"/>
                    <a:pt x="75" y="20"/>
                  </a:cubicBezTo>
                  <a:cubicBezTo>
                    <a:pt x="62" y="29"/>
                    <a:pt x="68" y="40"/>
                    <a:pt x="72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3791" y="1032"/>
              <a:ext cx="887" cy="2228"/>
            </a:xfrm>
            <a:custGeom>
              <a:avLst/>
              <a:gdLst>
                <a:gd name="T0" fmla="*/ 24 w 242"/>
                <a:gd name="T1" fmla="*/ 76 h 609"/>
                <a:gd name="T2" fmla="*/ 74 w 242"/>
                <a:gd name="T3" fmla="*/ 344 h 609"/>
                <a:gd name="T4" fmla="*/ 75 w 242"/>
                <a:gd name="T5" fmla="*/ 362 h 609"/>
                <a:gd name="T6" fmla="*/ 68 w 242"/>
                <a:gd name="T7" fmla="*/ 425 h 609"/>
                <a:gd name="T8" fmla="*/ 69 w 242"/>
                <a:gd name="T9" fmla="*/ 437 h 609"/>
                <a:gd name="T10" fmla="*/ 76 w 242"/>
                <a:gd name="T11" fmla="*/ 476 h 609"/>
                <a:gd name="T12" fmla="*/ 69 w 242"/>
                <a:gd name="T13" fmla="*/ 508 h 609"/>
                <a:gd name="T14" fmla="*/ 64 w 242"/>
                <a:gd name="T15" fmla="*/ 540 h 609"/>
                <a:gd name="T16" fmla="*/ 123 w 242"/>
                <a:gd name="T17" fmla="*/ 605 h 609"/>
                <a:gd name="T18" fmla="*/ 160 w 242"/>
                <a:gd name="T19" fmla="*/ 609 h 609"/>
                <a:gd name="T20" fmla="*/ 161 w 242"/>
                <a:gd name="T21" fmla="*/ 609 h 609"/>
                <a:gd name="T22" fmla="*/ 232 w 242"/>
                <a:gd name="T23" fmla="*/ 518 h 609"/>
                <a:gd name="T24" fmla="*/ 232 w 242"/>
                <a:gd name="T25" fmla="*/ 506 h 609"/>
                <a:gd name="T26" fmla="*/ 193 w 242"/>
                <a:gd name="T27" fmla="*/ 359 h 609"/>
                <a:gd name="T28" fmla="*/ 194 w 242"/>
                <a:gd name="T29" fmla="*/ 352 h 609"/>
                <a:gd name="T30" fmla="*/ 229 w 242"/>
                <a:gd name="T31" fmla="*/ 66 h 609"/>
                <a:gd name="T32" fmla="*/ 228 w 242"/>
                <a:gd name="T33" fmla="*/ 65 h 609"/>
                <a:gd name="T34" fmla="*/ 229 w 242"/>
                <a:gd name="T35" fmla="*/ 61 h 609"/>
                <a:gd name="T36" fmla="*/ 214 w 242"/>
                <a:gd name="T37" fmla="*/ 32 h 609"/>
                <a:gd name="T38" fmla="*/ 140 w 242"/>
                <a:gd name="T39" fmla="*/ 7 h 609"/>
                <a:gd name="T40" fmla="*/ 50 w 242"/>
                <a:gd name="T41" fmla="*/ 27 h 609"/>
                <a:gd name="T42" fmla="*/ 23 w 242"/>
                <a:gd name="T43" fmla="*/ 62 h 609"/>
                <a:gd name="T44" fmla="*/ 24 w 242"/>
                <a:gd name="T45" fmla="*/ 76 h 609"/>
                <a:gd name="T46" fmla="*/ 51 w 242"/>
                <a:gd name="T47" fmla="*/ 29 h 609"/>
                <a:gd name="T48" fmla="*/ 51 w 242"/>
                <a:gd name="T49" fmla="*/ 29 h 609"/>
                <a:gd name="T50" fmla="*/ 51 w 242"/>
                <a:gd name="T51" fmla="*/ 29 h 609"/>
                <a:gd name="T52" fmla="*/ 51 w 242"/>
                <a:gd name="T53" fmla="*/ 29 h 609"/>
                <a:gd name="T54" fmla="*/ 212 w 242"/>
                <a:gd name="T55" fmla="*/ 34 h 609"/>
                <a:gd name="T56" fmla="*/ 127 w 242"/>
                <a:gd name="T57" fmla="*/ 102 h 609"/>
                <a:gd name="T58" fmla="*/ 51 w 242"/>
                <a:gd name="T59" fmla="*/ 2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2" h="609">
                  <a:moveTo>
                    <a:pt x="24" y="76"/>
                  </a:moveTo>
                  <a:cubicBezTo>
                    <a:pt x="24" y="77"/>
                    <a:pt x="69" y="298"/>
                    <a:pt x="74" y="344"/>
                  </a:cubicBezTo>
                  <a:cubicBezTo>
                    <a:pt x="74" y="351"/>
                    <a:pt x="74" y="357"/>
                    <a:pt x="75" y="362"/>
                  </a:cubicBezTo>
                  <a:cubicBezTo>
                    <a:pt x="75" y="389"/>
                    <a:pt x="69" y="405"/>
                    <a:pt x="68" y="425"/>
                  </a:cubicBezTo>
                  <a:cubicBezTo>
                    <a:pt x="68" y="429"/>
                    <a:pt x="69" y="433"/>
                    <a:pt x="69" y="437"/>
                  </a:cubicBezTo>
                  <a:cubicBezTo>
                    <a:pt x="72" y="456"/>
                    <a:pt x="76" y="464"/>
                    <a:pt x="76" y="476"/>
                  </a:cubicBezTo>
                  <a:cubicBezTo>
                    <a:pt x="76" y="484"/>
                    <a:pt x="74" y="494"/>
                    <a:pt x="69" y="508"/>
                  </a:cubicBezTo>
                  <a:cubicBezTo>
                    <a:pt x="66" y="519"/>
                    <a:pt x="64" y="529"/>
                    <a:pt x="64" y="540"/>
                  </a:cubicBezTo>
                  <a:cubicBezTo>
                    <a:pt x="64" y="570"/>
                    <a:pt x="81" y="599"/>
                    <a:pt x="123" y="605"/>
                  </a:cubicBezTo>
                  <a:cubicBezTo>
                    <a:pt x="135" y="607"/>
                    <a:pt x="148" y="609"/>
                    <a:pt x="160" y="609"/>
                  </a:cubicBezTo>
                  <a:lnTo>
                    <a:pt x="161" y="609"/>
                  </a:lnTo>
                  <a:cubicBezTo>
                    <a:pt x="199" y="609"/>
                    <a:pt x="229" y="589"/>
                    <a:pt x="232" y="518"/>
                  </a:cubicBezTo>
                  <a:cubicBezTo>
                    <a:pt x="232" y="514"/>
                    <a:pt x="232" y="510"/>
                    <a:pt x="232" y="506"/>
                  </a:cubicBezTo>
                  <a:cubicBezTo>
                    <a:pt x="232" y="425"/>
                    <a:pt x="193" y="405"/>
                    <a:pt x="193" y="359"/>
                  </a:cubicBezTo>
                  <a:cubicBezTo>
                    <a:pt x="193" y="357"/>
                    <a:pt x="193" y="355"/>
                    <a:pt x="194" y="352"/>
                  </a:cubicBezTo>
                  <a:cubicBezTo>
                    <a:pt x="198" y="297"/>
                    <a:pt x="229" y="66"/>
                    <a:pt x="229" y="66"/>
                  </a:cubicBezTo>
                  <a:cubicBezTo>
                    <a:pt x="229" y="66"/>
                    <a:pt x="229" y="66"/>
                    <a:pt x="228" y="65"/>
                  </a:cubicBezTo>
                  <a:cubicBezTo>
                    <a:pt x="229" y="64"/>
                    <a:pt x="229" y="62"/>
                    <a:pt x="229" y="61"/>
                  </a:cubicBezTo>
                  <a:cubicBezTo>
                    <a:pt x="229" y="52"/>
                    <a:pt x="224" y="42"/>
                    <a:pt x="214" y="32"/>
                  </a:cubicBezTo>
                  <a:cubicBezTo>
                    <a:pt x="199" y="14"/>
                    <a:pt x="170" y="7"/>
                    <a:pt x="140" y="7"/>
                  </a:cubicBezTo>
                  <a:cubicBezTo>
                    <a:pt x="109" y="7"/>
                    <a:pt x="76" y="14"/>
                    <a:pt x="50" y="27"/>
                  </a:cubicBezTo>
                  <a:cubicBezTo>
                    <a:pt x="32" y="36"/>
                    <a:pt x="23" y="49"/>
                    <a:pt x="23" y="62"/>
                  </a:cubicBezTo>
                  <a:cubicBezTo>
                    <a:pt x="23" y="62"/>
                    <a:pt x="22" y="67"/>
                    <a:pt x="24" y="76"/>
                  </a:cubicBezTo>
                  <a:close/>
                  <a:moveTo>
                    <a:pt x="51" y="29"/>
                  </a:move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cubicBezTo>
                    <a:pt x="102" y="4"/>
                    <a:pt x="183" y="0"/>
                    <a:pt x="212" y="34"/>
                  </a:cubicBezTo>
                  <a:cubicBezTo>
                    <a:pt x="242" y="68"/>
                    <a:pt x="229" y="89"/>
                    <a:pt x="127" y="102"/>
                  </a:cubicBezTo>
                  <a:cubicBezTo>
                    <a:pt x="25" y="114"/>
                    <a:pt x="0" y="55"/>
                    <a:pt x="51" y="29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2699" y="1054"/>
              <a:ext cx="1308" cy="1811"/>
            </a:xfrm>
            <a:custGeom>
              <a:avLst/>
              <a:gdLst>
                <a:gd name="T0" fmla="*/ 325 w 357"/>
                <a:gd name="T1" fmla="*/ 48 h 495"/>
                <a:gd name="T2" fmla="*/ 325 w 357"/>
                <a:gd name="T3" fmla="*/ 48 h 495"/>
                <a:gd name="T4" fmla="*/ 325 w 357"/>
                <a:gd name="T5" fmla="*/ 48 h 495"/>
                <a:gd name="T6" fmla="*/ 325 w 357"/>
                <a:gd name="T7" fmla="*/ 48 h 495"/>
                <a:gd name="T8" fmla="*/ 0 w 357"/>
                <a:gd name="T9" fmla="*/ 428 h 495"/>
                <a:gd name="T10" fmla="*/ 13 w 357"/>
                <a:gd name="T11" fmla="*/ 473 h 495"/>
                <a:gd name="T12" fmla="*/ 26 w 357"/>
                <a:gd name="T13" fmla="*/ 484 h 495"/>
                <a:gd name="T14" fmla="*/ 96 w 357"/>
                <a:gd name="T15" fmla="*/ 495 h 495"/>
                <a:gd name="T16" fmla="*/ 283 w 357"/>
                <a:gd name="T17" fmla="*/ 445 h 495"/>
                <a:gd name="T18" fmla="*/ 303 w 357"/>
                <a:gd name="T19" fmla="*/ 457 h 495"/>
                <a:gd name="T20" fmla="*/ 304 w 357"/>
                <a:gd name="T21" fmla="*/ 457 h 495"/>
                <a:gd name="T22" fmla="*/ 353 w 357"/>
                <a:gd name="T23" fmla="*/ 438 h 495"/>
                <a:gd name="T24" fmla="*/ 357 w 357"/>
                <a:gd name="T25" fmla="*/ 403 h 495"/>
                <a:gd name="T26" fmla="*/ 341 w 357"/>
                <a:gd name="T27" fmla="*/ 280 h 495"/>
                <a:gd name="T28" fmla="*/ 330 w 357"/>
                <a:gd name="T29" fmla="*/ 170 h 495"/>
                <a:gd name="T30" fmla="*/ 332 w 357"/>
                <a:gd name="T31" fmla="*/ 121 h 495"/>
                <a:gd name="T32" fmla="*/ 322 w 357"/>
                <a:gd name="T33" fmla="*/ 71 h 495"/>
                <a:gd name="T34" fmla="*/ 321 w 357"/>
                <a:gd name="T35" fmla="*/ 57 h 495"/>
                <a:gd name="T36" fmla="*/ 323 w 357"/>
                <a:gd name="T37" fmla="*/ 47 h 495"/>
                <a:gd name="T38" fmla="*/ 253 w 357"/>
                <a:gd name="T39" fmla="*/ 68 h 495"/>
                <a:gd name="T40" fmla="*/ 113 w 357"/>
                <a:gd name="T41" fmla="*/ 25 h 495"/>
                <a:gd name="T42" fmla="*/ 338 w 357"/>
                <a:gd name="T43" fmla="*/ 4 h 495"/>
                <a:gd name="T44" fmla="*/ 339 w 357"/>
                <a:gd name="T45" fmla="*/ 27 h 495"/>
                <a:gd name="T46" fmla="*/ 342 w 357"/>
                <a:gd name="T47" fmla="*/ 25 h 495"/>
                <a:gd name="T48" fmla="*/ 343 w 357"/>
                <a:gd name="T49" fmla="*/ 17 h 495"/>
                <a:gd name="T50" fmla="*/ 340 w 357"/>
                <a:gd name="T51" fmla="*/ 3 h 495"/>
                <a:gd name="T52" fmla="*/ 338 w 357"/>
                <a:gd name="T53" fmla="*/ 1 h 495"/>
                <a:gd name="T54" fmla="*/ 309 w 357"/>
                <a:gd name="T55" fmla="*/ 1 h 495"/>
                <a:gd name="T56" fmla="*/ 112 w 357"/>
                <a:gd name="T57" fmla="*/ 23 h 495"/>
                <a:gd name="T58" fmla="*/ 96 w 357"/>
                <a:gd name="T59" fmla="*/ 41 h 495"/>
                <a:gd name="T60" fmla="*/ 97 w 357"/>
                <a:gd name="T61" fmla="*/ 42 h 495"/>
                <a:gd name="T62" fmla="*/ 96 w 357"/>
                <a:gd name="T63" fmla="*/ 44 h 495"/>
                <a:gd name="T64" fmla="*/ 168 w 357"/>
                <a:gd name="T65" fmla="*/ 328 h 495"/>
                <a:gd name="T66" fmla="*/ 169 w 357"/>
                <a:gd name="T67" fmla="*/ 329 h 495"/>
                <a:gd name="T68" fmla="*/ 169 w 357"/>
                <a:gd name="T69" fmla="*/ 329 h 495"/>
                <a:gd name="T70" fmla="*/ 162 w 357"/>
                <a:gd name="T71" fmla="*/ 335 h 495"/>
                <a:gd name="T72" fmla="*/ 125 w 357"/>
                <a:gd name="T73" fmla="*/ 350 h 495"/>
                <a:gd name="T74" fmla="*/ 4 w 357"/>
                <a:gd name="T75" fmla="*/ 403 h 495"/>
                <a:gd name="T76" fmla="*/ 0 w 357"/>
                <a:gd name="T77" fmla="*/ 42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7" h="495">
                  <a:moveTo>
                    <a:pt x="325" y="48"/>
                  </a:moveTo>
                  <a:cubicBezTo>
                    <a:pt x="325" y="48"/>
                    <a:pt x="325" y="48"/>
                    <a:pt x="325" y="48"/>
                  </a:cubicBezTo>
                  <a:lnTo>
                    <a:pt x="325" y="48"/>
                  </a:lnTo>
                  <a:cubicBezTo>
                    <a:pt x="325" y="48"/>
                    <a:pt x="325" y="48"/>
                    <a:pt x="325" y="48"/>
                  </a:cubicBezTo>
                  <a:close/>
                  <a:moveTo>
                    <a:pt x="0" y="428"/>
                  </a:moveTo>
                  <a:cubicBezTo>
                    <a:pt x="0" y="453"/>
                    <a:pt x="11" y="470"/>
                    <a:pt x="13" y="473"/>
                  </a:cubicBezTo>
                  <a:cubicBezTo>
                    <a:pt x="13" y="474"/>
                    <a:pt x="16" y="480"/>
                    <a:pt x="26" y="484"/>
                  </a:cubicBezTo>
                  <a:cubicBezTo>
                    <a:pt x="37" y="490"/>
                    <a:pt x="57" y="495"/>
                    <a:pt x="96" y="495"/>
                  </a:cubicBezTo>
                  <a:cubicBezTo>
                    <a:pt x="169" y="495"/>
                    <a:pt x="270" y="450"/>
                    <a:pt x="283" y="445"/>
                  </a:cubicBezTo>
                  <a:lnTo>
                    <a:pt x="303" y="457"/>
                  </a:lnTo>
                  <a:lnTo>
                    <a:pt x="304" y="457"/>
                  </a:lnTo>
                  <a:cubicBezTo>
                    <a:pt x="304" y="457"/>
                    <a:pt x="347" y="458"/>
                    <a:pt x="353" y="438"/>
                  </a:cubicBezTo>
                  <a:cubicBezTo>
                    <a:pt x="355" y="431"/>
                    <a:pt x="357" y="420"/>
                    <a:pt x="357" y="403"/>
                  </a:cubicBezTo>
                  <a:cubicBezTo>
                    <a:pt x="357" y="379"/>
                    <a:pt x="354" y="341"/>
                    <a:pt x="341" y="280"/>
                  </a:cubicBezTo>
                  <a:cubicBezTo>
                    <a:pt x="332" y="240"/>
                    <a:pt x="330" y="202"/>
                    <a:pt x="330" y="170"/>
                  </a:cubicBezTo>
                  <a:cubicBezTo>
                    <a:pt x="330" y="151"/>
                    <a:pt x="331" y="134"/>
                    <a:pt x="332" y="121"/>
                  </a:cubicBezTo>
                  <a:cubicBezTo>
                    <a:pt x="326" y="91"/>
                    <a:pt x="322" y="71"/>
                    <a:pt x="322" y="71"/>
                  </a:cubicBezTo>
                  <a:cubicBezTo>
                    <a:pt x="320" y="62"/>
                    <a:pt x="321" y="57"/>
                    <a:pt x="321" y="57"/>
                  </a:cubicBezTo>
                  <a:cubicBezTo>
                    <a:pt x="321" y="53"/>
                    <a:pt x="321" y="50"/>
                    <a:pt x="323" y="47"/>
                  </a:cubicBezTo>
                  <a:cubicBezTo>
                    <a:pt x="310" y="56"/>
                    <a:pt x="289" y="64"/>
                    <a:pt x="253" y="68"/>
                  </a:cubicBezTo>
                  <a:cubicBezTo>
                    <a:pt x="143" y="81"/>
                    <a:pt x="66" y="51"/>
                    <a:pt x="113" y="25"/>
                  </a:cubicBezTo>
                  <a:cubicBezTo>
                    <a:pt x="160" y="0"/>
                    <a:pt x="338" y="4"/>
                    <a:pt x="338" y="4"/>
                  </a:cubicBezTo>
                  <a:cubicBezTo>
                    <a:pt x="338" y="4"/>
                    <a:pt x="343" y="15"/>
                    <a:pt x="339" y="27"/>
                  </a:cubicBezTo>
                  <a:cubicBezTo>
                    <a:pt x="340" y="26"/>
                    <a:pt x="341" y="26"/>
                    <a:pt x="342" y="25"/>
                  </a:cubicBezTo>
                  <a:cubicBezTo>
                    <a:pt x="343" y="22"/>
                    <a:pt x="343" y="19"/>
                    <a:pt x="343" y="17"/>
                  </a:cubicBezTo>
                  <a:cubicBezTo>
                    <a:pt x="343" y="9"/>
                    <a:pt x="341" y="3"/>
                    <a:pt x="340" y="3"/>
                  </a:cubicBezTo>
                  <a:cubicBezTo>
                    <a:pt x="340" y="2"/>
                    <a:pt x="339" y="1"/>
                    <a:pt x="338" y="1"/>
                  </a:cubicBezTo>
                  <a:cubicBezTo>
                    <a:pt x="338" y="1"/>
                    <a:pt x="327" y="1"/>
                    <a:pt x="309" y="1"/>
                  </a:cubicBezTo>
                  <a:cubicBezTo>
                    <a:pt x="257" y="1"/>
                    <a:pt x="148" y="3"/>
                    <a:pt x="112" y="23"/>
                  </a:cubicBezTo>
                  <a:cubicBezTo>
                    <a:pt x="102" y="28"/>
                    <a:pt x="96" y="34"/>
                    <a:pt x="96" y="41"/>
                  </a:cubicBezTo>
                  <a:cubicBezTo>
                    <a:pt x="96" y="42"/>
                    <a:pt x="96" y="42"/>
                    <a:pt x="97" y="42"/>
                  </a:cubicBezTo>
                  <a:cubicBezTo>
                    <a:pt x="96" y="43"/>
                    <a:pt x="96" y="43"/>
                    <a:pt x="96" y="44"/>
                  </a:cubicBezTo>
                  <a:lnTo>
                    <a:pt x="168" y="328"/>
                  </a:lnTo>
                  <a:lnTo>
                    <a:pt x="169" y="329"/>
                  </a:lnTo>
                  <a:lnTo>
                    <a:pt x="169" y="329"/>
                  </a:lnTo>
                  <a:cubicBezTo>
                    <a:pt x="169" y="329"/>
                    <a:pt x="168" y="331"/>
                    <a:pt x="162" y="335"/>
                  </a:cubicBezTo>
                  <a:cubicBezTo>
                    <a:pt x="156" y="339"/>
                    <a:pt x="145" y="344"/>
                    <a:pt x="125" y="350"/>
                  </a:cubicBezTo>
                  <a:cubicBezTo>
                    <a:pt x="70" y="367"/>
                    <a:pt x="18" y="362"/>
                    <a:pt x="4" y="403"/>
                  </a:cubicBezTo>
                  <a:cubicBezTo>
                    <a:pt x="1" y="412"/>
                    <a:pt x="0" y="420"/>
                    <a:pt x="0" y="428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3546" y="3509"/>
              <a:ext cx="535" cy="190"/>
            </a:xfrm>
            <a:custGeom>
              <a:avLst/>
              <a:gdLst>
                <a:gd name="T0" fmla="*/ 6 w 146"/>
                <a:gd name="T1" fmla="*/ 41 h 52"/>
                <a:gd name="T2" fmla="*/ 0 w 146"/>
                <a:gd name="T3" fmla="*/ 33 h 52"/>
                <a:gd name="T4" fmla="*/ 0 w 146"/>
                <a:gd name="T5" fmla="*/ 33 h 52"/>
                <a:gd name="T6" fmla="*/ 15 w 146"/>
                <a:gd name="T7" fmla="*/ 19 h 52"/>
                <a:gd name="T8" fmla="*/ 15 w 146"/>
                <a:gd name="T9" fmla="*/ 19 h 52"/>
                <a:gd name="T10" fmla="*/ 45 w 146"/>
                <a:gd name="T11" fmla="*/ 9 h 52"/>
                <a:gd name="T12" fmla="*/ 45 w 146"/>
                <a:gd name="T13" fmla="*/ 9 h 52"/>
                <a:gd name="T14" fmla="*/ 88 w 146"/>
                <a:gd name="T15" fmla="*/ 0 h 52"/>
                <a:gd name="T16" fmla="*/ 88 w 146"/>
                <a:gd name="T17" fmla="*/ 0 h 52"/>
                <a:gd name="T18" fmla="*/ 88 w 146"/>
                <a:gd name="T19" fmla="*/ 0 h 52"/>
                <a:gd name="T20" fmla="*/ 144 w 146"/>
                <a:gd name="T21" fmla="*/ 28 h 52"/>
                <a:gd name="T22" fmla="*/ 144 w 146"/>
                <a:gd name="T23" fmla="*/ 28 h 52"/>
                <a:gd name="T24" fmla="*/ 146 w 146"/>
                <a:gd name="T25" fmla="*/ 33 h 52"/>
                <a:gd name="T26" fmla="*/ 146 w 146"/>
                <a:gd name="T27" fmla="*/ 33 h 52"/>
                <a:gd name="T28" fmla="*/ 122 w 146"/>
                <a:gd name="T29" fmla="*/ 48 h 52"/>
                <a:gd name="T30" fmla="*/ 122 w 146"/>
                <a:gd name="T31" fmla="*/ 48 h 52"/>
                <a:gd name="T32" fmla="*/ 74 w 146"/>
                <a:gd name="T33" fmla="*/ 52 h 52"/>
                <a:gd name="T34" fmla="*/ 74 w 146"/>
                <a:gd name="T35" fmla="*/ 52 h 52"/>
                <a:gd name="T36" fmla="*/ 6 w 146"/>
                <a:gd name="T37" fmla="*/ 41 h 52"/>
                <a:gd name="T38" fmla="*/ 17 w 146"/>
                <a:gd name="T39" fmla="*/ 24 h 52"/>
                <a:gd name="T40" fmla="*/ 5 w 146"/>
                <a:gd name="T41" fmla="*/ 33 h 52"/>
                <a:gd name="T42" fmla="*/ 5 w 146"/>
                <a:gd name="T43" fmla="*/ 33 h 52"/>
                <a:gd name="T44" fmla="*/ 9 w 146"/>
                <a:gd name="T45" fmla="*/ 36 h 52"/>
                <a:gd name="T46" fmla="*/ 9 w 146"/>
                <a:gd name="T47" fmla="*/ 36 h 52"/>
                <a:gd name="T48" fmla="*/ 74 w 146"/>
                <a:gd name="T49" fmla="*/ 47 h 52"/>
                <a:gd name="T50" fmla="*/ 74 w 146"/>
                <a:gd name="T51" fmla="*/ 47 h 52"/>
                <a:gd name="T52" fmla="*/ 121 w 146"/>
                <a:gd name="T53" fmla="*/ 43 h 52"/>
                <a:gd name="T54" fmla="*/ 121 w 146"/>
                <a:gd name="T55" fmla="*/ 43 h 52"/>
                <a:gd name="T56" fmla="*/ 141 w 146"/>
                <a:gd name="T57" fmla="*/ 33 h 52"/>
                <a:gd name="T58" fmla="*/ 141 w 146"/>
                <a:gd name="T59" fmla="*/ 33 h 52"/>
                <a:gd name="T60" fmla="*/ 140 w 146"/>
                <a:gd name="T61" fmla="*/ 31 h 52"/>
                <a:gd name="T62" fmla="*/ 140 w 146"/>
                <a:gd name="T63" fmla="*/ 31 h 52"/>
                <a:gd name="T64" fmla="*/ 88 w 146"/>
                <a:gd name="T65" fmla="*/ 5 h 52"/>
                <a:gd name="T66" fmla="*/ 88 w 146"/>
                <a:gd name="T67" fmla="*/ 5 h 52"/>
                <a:gd name="T68" fmla="*/ 17 w 146"/>
                <a:gd name="T69" fmla="*/ 24 h 52"/>
                <a:gd name="T70" fmla="*/ 88 w 146"/>
                <a:gd name="T71" fmla="*/ 5 h 52"/>
                <a:gd name="T72" fmla="*/ 88 w 146"/>
                <a:gd name="T73" fmla="*/ 3 h 52"/>
                <a:gd name="T74" fmla="*/ 88 w 146"/>
                <a:gd name="T7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52">
                  <a:moveTo>
                    <a:pt x="6" y="41"/>
                  </a:moveTo>
                  <a:cubicBezTo>
                    <a:pt x="2" y="39"/>
                    <a:pt x="0" y="36"/>
                    <a:pt x="0" y="33"/>
                  </a:cubicBezTo>
                  <a:lnTo>
                    <a:pt x="0" y="33"/>
                  </a:lnTo>
                  <a:cubicBezTo>
                    <a:pt x="1" y="26"/>
                    <a:pt x="7" y="23"/>
                    <a:pt x="15" y="19"/>
                  </a:cubicBezTo>
                  <a:lnTo>
                    <a:pt x="15" y="19"/>
                  </a:lnTo>
                  <a:cubicBezTo>
                    <a:pt x="23" y="15"/>
                    <a:pt x="34" y="12"/>
                    <a:pt x="45" y="9"/>
                  </a:cubicBezTo>
                  <a:lnTo>
                    <a:pt x="45" y="9"/>
                  </a:lnTo>
                  <a:cubicBezTo>
                    <a:pt x="66" y="4"/>
                    <a:pt x="88" y="0"/>
                    <a:pt x="88" y="0"/>
                  </a:cubicBezTo>
                  <a:lnTo>
                    <a:pt x="88" y="0"/>
                  </a:lnTo>
                  <a:lnTo>
                    <a:pt x="88" y="0"/>
                  </a:lnTo>
                  <a:cubicBezTo>
                    <a:pt x="89" y="0"/>
                    <a:pt x="129" y="4"/>
                    <a:pt x="144" y="28"/>
                  </a:cubicBezTo>
                  <a:lnTo>
                    <a:pt x="144" y="28"/>
                  </a:lnTo>
                  <a:cubicBezTo>
                    <a:pt x="145" y="30"/>
                    <a:pt x="146" y="31"/>
                    <a:pt x="146" y="33"/>
                  </a:cubicBezTo>
                  <a:lnTo>
                    <a:pt x="146" y="33"/>
                  </a:lnTo>
                  <a:cubicBezTo>
                    <a:pt x="145" y="42"/>
                    <a:pt x="135" y="45"/>
                    <a:pt x="122" y="48"/>
                  </a:cubicBezTo>
                  <a:lnTo>
                    <a:pt x="122" y="48"/>
                  </a:lnTo>
                  <a:cubicBezTo>
                    <a:pt x="109" y="51"/>
                    <a:pt x="91" y="52"/>
                    <a:pt x="74" y="52"/>
                  </a:cubicBezTo>
                  <a:lnTo>
                    <a:pt x="74" y="52"/>
                  </a:lnTo>
                  <a:cubicBezTo>
                    <a:pt x="46" y="52"/>
                    <a:pt x="18" y="49"/>
                    <a:pt x="6" y="41"/>
                  </a:cubicBezTo>
                  <a:close/>
                  <a:moveTo>
                    <a:pt x="17" y="24"/>
                  </a:moveTo>
                  <a:cubicBezTo>
                    <a:pt x="9" y="27"/>
                    <a:pt x="5" y="31"/>
                    <a:pt x="5" y="33"/>
                  </a:cubicBezTo>
                  <a:lnTo>
                    <a:pt x="5" y="33"/>
                  </a:lnTo>
                  <a:cubicBezTo>
                    <a:pt x="5" y="33"/>
                    <a:pt x="6" y="35"/>
                    <a:pt x="9" y="36"/>
                  </a:cubicBezTo>
                  <a:lnTo>
                    <a:pt x="9" y="36"/>
                  </a:lnTo>
                  <a:cubicBezTo>
                    <a:pt x="19" y="43"/>
                    <a:pt x="46" y="47"/>
                    <a:pt x="74" y="47"/>
                  </a:cubicBezTo>
                  <a:lnTo>
                    <a:pt x="74" y="47"/>
                  </a:lnTo>
                  <a:cubicBezTo>
                    <a:pt x="91" y="47"/>
                    <a:pt x="108" y="46"/>
                    <a:pt x="121" y="43"/>
                  </a:cubicBezTo>
                  <a:lnTo>
                    <a:pt x="121" y="43"/>
                  </a:lnTo>
                  <a:cubicBezTo>
                    <a:pt x="134" y="40"/>
                    <a:pt x="141" y="35"/>
                    <a:pt x="141" y="33"/>
                  </a:cubicBezTo>
                  <a:lnTo>
                    <a:pt x="141" y="33"/>
                  </a:lnTo>
                  <a:cubicBezTo>
                    <a:pt x="141" y="32"/>
                    <a:pt x="140" y="32"/>
                    <a:pt x="140" y="31"/>
                  </a:cubicBezTo>
                  <a:lnTo>
                    <a:pt x="140" y="31"/>
                  </a:lnTo>
                  <a:cubicBezTo>
                    <a:pt x="128" y="11"/>
                    <a:pt x="92" y="6"/>
                    <a:pt x="88" y="5"/>
                  </a:cubicBezTo>
                  <a:lnTo>
                    <a:pt x="88" y="5"/>
                  </a:lnTo>
                  <a:cubicBezTo>
                    <a:pt x="84" y="6"/>
                    <a:pt x="39" y="14"/>
                    <a:pt x="17" y="24"/>
                  </a:cubicBezTo>
                  <a:close/>
                  <a:moveTo>
                    <a:pt x="88" y="5"/>
                  </a:moveTo>
                  <a:lnTo>
                    <a:pt x="88" y="3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2534" y="2532"/>
              <a:ext cx="2664" cy="955"/>
            </a:xfrm>
            <a:custGeom>
              <a:avLst/>
              <a:gdLst>
                <a:gd name="T0" fmla="*/ 412 w 727"/>
                <a:gd name="T1" fmla="*/ 1 h 261"/>
                <a:gd name="T2" fmla="*/ 402 w 727"/>
                <a:gd name="T3" fmla="*/ 0 h 261"/>
                <a:gd name="T4" fmla="*/ 402 w 727"/>
                <a:gd name="T5" fmla="*/ 5 h 261"/>
                <a:gd name="T6" fmla="*/ 412 w 727"/>
                <a:gd name="T7" fmla="*/ 6 h 261"/>
                <a:gd name="T8" fmla="*/ 412 w 727"/>
                <a:gd name="T9" fmla="*/ 1 h 261"/>
                <a:gd name="T10" fmla="*/ 697 w 727"/>
                <a:gd name="T11" fmla="*/ 101 h 261"/>
                <a:gd name="T12" fmla="*/ 617 w 727"/>
                <a:gd name="T13" fmla="*/ 95 h 261"/>
                <a:gd name="T14" fmla="*/ 581 w 727"/>
                <a:gd name="T15" fmla="*/ 96 h 261"/>
                <a:gd name="T16" fmla="*/ 575 w 727"/>
                <a:gd name="T17" fmla="*/ 96 h 261"/>
                <a:gd name="T18" fmla="*/ 575 w 727"/>
                <a:gd name="T19" fmla="*/ 96 h 261"/>
                <a:gd name="T20" fmla="*/ 575 w 727"/>
                <a:gd name="T21" fmla="*/ 101 h 261"/>
                <a:gd name="T22" fmla="*/ 581 w 727"/>
                <a:gd name="T23" fmla="*/ 101 h 261"/>
                <a:gd name="T24" fmla="*/ 617 w 727"/>
                <a:gd name="T25" fmla="*/ 100 h 261"/>
                <a:gd name="T26" fmla="*/ 696 w 727"/>
                <a:gd name="T27" fmla="*/ 106 h 261"/>
                <a:gd name="T28" fmla="*/ 721 w 727"/>
                <a:gd name="T29" fmla="*/ 121 h 261"/>
                <a:gd name="T30" fmla="*/ 694 w 727"/>
                <a:gd name="T31" fmla="*/ 147 h 261"/>
                <a:gd name="T32" fmla="*/ 437 w 727"/>
                <a:gd name="T33" fmla="*/ 238 h 261"/>
                <a:gd name="T34" fmla="*/ 417 w 727"/>
                <a:gd name="T35" fmla="*/ 239 h 261"/>
                <a:gd name="T36" fmla="*/ 307 w 727"/>
                <a:gd name="T37" fmla="*/ 203 h 261"/>
                <a:gd name="T38" fmla="*/ 259 w 727"/>
                <a:gd name="T39" fmla="*/ 225 h 261"/>
                <a:gd name="T40" fmla="*/ 147 w 727"/>
                <a:gd name="T41" fmla="*/ 256 h 261"/>
                <a:gd name="T42" fmla="*/ 85 w 727"/>
                <a:gd name="T43" fmla="*/ 247 h 261"/>
                <a:gd name="T44" fmla="*/ 59 w 727"/>
                <a:gd name="T45" fmla="*/ 227 h 261"/>
                <a:gd name="T46" fmla="*/ 81 w 727"/>
                <a:gd name="T47" fmla="*/ 205 h 261"/>
                <a:gd name="T48" fmla="*/ 156 w 727"/>
                <a:gd name="T49" fmla="*/ 143 h 261"/>
                <a:gd name="T50" fmla="*/ 118 w 727"/>
                <a:gd name="T51" fmla="*/ 127 h 261"/>
                <a:gd name="T52" fmla="*/ 91 w 727"/>
                <a:gd name="T53" fmla="*/ 129 h 261"/>
                <a:gd name="T54" fmla="*/ 75 w 727"/>
                <a:gd name="T55" fmla="*/ 129 h 261"/>
                <a:gd name="T56" fmla="*/ 24 w 727"/>
                <a:gd name="T57" fmla="*/ 118 h 261"/>
                <a:gd name="T58" fmla="*/ 6 w 727"/>
                <a:gd name="T59" fmla="*/ 93 h 261"/>
                <a:gd name="T60" fmla="*/ 49 w 727"/>
                <a:gd name="T61" fmla="*/ 50 h 261"/>
                <a:gd name="T62" fmla="*/ 48 w 727"/>
                <a:gd name="T63" fmla="*/ 45 h 261"/>
                <a:gd name="T64" fmla="*/ 0 w 727"/>
                <a:gd name="T65" fmla="*/ 93 h 261"/>
                <a:gd name="T66" fmla="*/ 75 w 727"/>
                <a:gd name="T67" fmla="*/ 135 h 261"/>
                <a:gd name="T68" fmla="*/ 92 w 727"/>
                <a:gd name="T69" fmla="*/ 134 h 261"/>
                <a:gd name="T70" fmla="*/ 118 w 727"/>
                <a:gd name="T71" fmla="*/ 132 h 261"/>
                <a:gd name="T72" fmla="*/ 144 w 727"/>
                <a:gd name="T73" fmla="*/ 136 h 261"/>
                <a:gd name="T74" fmla="*/ 151 w 727"/>
                <a:gd name="T75" fmla="*/ 143 h 261"/>
                <a:gd name="T76" fmla="*/ 78 w 727"/>
                <a:gd name="T77" fmla="*/ 201 h 261"/>
                <a:gd name="T78" fmla="*/ 54 w 727"/>
                <a:gd name="T79" fmla="*/ 227 h 261"/>
                <a:gd name="T80" fmla="*/ 147 w 727"/>
                <a:gd name="T81" fmla="*/ 261 h 261"/>
                <a:gd name="T82" fmla="*/ 262 w 727"/>
                <a:gd name="T83" fmla="*/ 229 h 261"/>
                <a:gd name="T84" fmla="*/ 307 w 727"/>
                <a:gd name="T85" fmla="*/ 208 h 261"/>
                <a:gd name="T86" fmla="*/ 417 w 727"/>
                <a:gd name="T87" fmla="*/ 245 h 261"/>
                <a:gd name="T88" fmla="*/ 438 w 727"/>
                <a:gd name="T89" fmla="*/ 243 h 261"/>
                <a:gd name="T90" fmla="*/ 697 w 727"/>
                <a:gd name="T91" fmla="*/ 152 h 261"/>
                <a:gd name="T92" fmla="*/ 727 w 727"/>
                <a:gd name="T93" fmla="*/ 121 h 261"/>
                <a:gd name="T94" fmla="*/ 697 w 727"/>
                <a:gd name="T95" fmla="*/ 10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7" h="261">
                  <a:moveTo>
                    <a:pt x="412" y="1"/>
                  </a:moveTo>
                  <a:cubicBezTo>
                    <a:pt x="409" y="0"/>
                    <a:pt x="406" y="0"/>
                    <a:pt x="402" y="0"/>
                  </a:cubicBezTo>
                  <a:cubicBezTo>
                    <a:pt x="402" y="2"/>
                    <a:pt x="402" y="3"/>
                    <a:pt x="402" y="5"/>
                  </a:cubicBezTo>
                  <a:cubicBezTo>
                    <a:pt x="405" y="5"/>
                    <a:pt x="409" y="6"/>
                    <a:pt x="412" y="6"/>
                  </a:cubicBezTo>
                  <a:cubicBezTo>
                    <a:pt x="412" y="4"/>
                    <a:pt x="412" y="2"/>
                    <a:pt x="412" y="1"/>
                  </a:cubicBezTo>
                  <a:close/>
                  <a:moveTo>
                    <a:pt x="697" y="101"/>
                  </a:moveTo>
                  <a:cubicBezTo>
                    <a:pt x="679" y="97"/>
                    <a:pt x="652" y="95"/>
                    <a:pt x="617" y="95"/>
                  </a:cubicBezTo>
                  <a:cubicBezTo>
                    <a:pt x="606" y="95"/>
                    <a:pt x="594" y="95"/>
                    <a:pt x="581" y="96"/>
                  </a:cubicBezTo>
                  <a:cubicBezTo>
                    <a:pt x="579" y="96"/>
                    <a:pt x="577" y="96"/>
                    <a:pt x="575" y="96"/>
                  </a:cubicBezTo>
                  <a:lnTo>
                    <a:pt x="575" y="96"/>
                  </a:lnTo>
                  <a:cubicBezTo>
                    <a:pt x="575" y="98"/>
                    <a:pt x="575" y="99"/>
                    <a:pt x="575" y="101"/>
                  </a:cubicBezTo>
                  <a:cubicBezTo>
                    <a:pt x="577" y="101"/>
                    <a:pt x="579" y="101"/>
                    <a:pt x="581" y="101"/>
                  </a:cubicBezTo>
                  <a:cubicBezTo>
                    <a:pt x="594" y="101"/>
                    <a:pt x="606" y="100"/>
                    <a:pt x="617" y="100"/>
                  </a:cubicBezTo>
                  <a:cubicBezTo>
                    <a:pt x="652" y="100"/>
                    <a:pt x="678" y="102"/>
                    <a:pt x="696" y="106"/>
                  </a:cubicBezTo>
                  <a:cubicBezTo>
                    <a:pt x="714" y="110"/>
                    <a:pt x="722" y="116"/>
                    <a:pt x="721" y="121"/>
                  </a:cubicBezTo>
                  <a:cubicBezTo>
                    <a:pt x="722" y="126"/>
                    <a:pt x="713" y="136"/>
                    <a:pt x="694" y="147"/>
                  </a:cubicBezTo>
                  <a:cubicBezTo>
                    <a:pt x="631" y="185"/>
                    <a:pt x="540" y="225"/>
                    <a:pt x="437" y="238"/>
                  </a:cubicBezTo>
                  <a:cubicBezTo>
                    <a:pt x="430" y="239"/>
                    <a:pt x="423" y="239"/>
                    <a:pt x="417" y="239"/>
                  </a:cubicBezTo>
                  <a:cubicBezTo>
                    <a:pt x="359" y="239"/>
                    <a:pt x="341" y="204"/>
                    <a:pt x="307" y="203"/>
                  </a:cubicBezTo>
                  <a:cubicBezTo>
                    <a:pt x="294" y="203"/>
                    <a:pt x="279" y="209"/>
                    <a:pt x="259" y="225"/>
                  </a:cubicBezTo>
                  <a:cubicBezTo>
                    <a:pt x="232" y="247"/>
                    <a:pt x="187" y="256"/>
                    <a:pt x="147" y="256"/>
                  </a:cubicBezTo>
                  <a:cubicBezTo>
                    <a:pt x="123" y="256"/>
                    <a:pt x="101" y="252"/>
                    <a:pt x="85" y="247"/>
                  </a:cubicBezTo>
                  <a:cubicBezTo>
                    <a:pt x="68" y="242"/>
                    <a:pt x="59" y="234"/>
                    <a:pt x="59" y="227"/>
                  </a:cubicBezTo>
                  <a:cubicBezTo>
                    <a:pt x="59" y="222"/>
                    <a:pt x="65" y="214"/>
                    <a:pt x="81" y="205"/>
                  </a:cubicBezTo>
                  <a:cubicBezTo>
                    <a:pt x="129" y="179"/>
                    <a:pt x="155" y="159"/>
                    <a:pt x="156" y="143"/>
                  </a:cubicBezTo>
                  <a:cubicBezTo>
                    <a:pt x="156" y="131"/>
                    <a:pt x="142" y="127"/>
                    <a:pt x="118" y="127"/>
                  </a:cubicBezTo>
                  <a:cubicBezTo>
                    <a:pt x="111" y="127"/>
                    <a:pt x="102" y="127"/>
                    <a:pt x="91" y="129"/>
                  </a:cubicBezTo>
                  <a:cubicBezTo>
                    <a:pt x="85" y="129"/>
                    <a:pt x="80" y="129"/>
                    <a:pt x="75" y="129"/>
                  </a:cubicBezTo>
                  <a:cubicBezTo>
                    <a:pt x="54" y="129"/>
                    <a:pt x="36" y="125"/>
                    <a:pt x="24" y="118"/>
                  </a:cubicBezTo>
                  <a:cubicBezTo>
                    <a:pt x="12" y="111"/>
                    <a:pt x="6" y="102"/>
                    <a:pt x="6" y="93"/>
                  </a:cubicBezTo>
                  <a:cubicBezTo>
                    <a:pt x="5" y="80"/>
                    <a:pt x="18" y="63"/>
                    <a:pt x="49" y="50"/>
                  </a:cubicBezTo>
                  <a:cubicBezTo>
                    <a:pt x="49" y="48"/>
                    <a:pt x="48" y="47"/>
                    <a:pt x="48" y="45"/>
                  </a:cubicBezTo>
                  <a:cubicBezTo>
                    <a:pt x="15" y="59"/>
                    <a:pt x="1" y="76"/>
                    <a:pt x="0" y="93"/>
                  </a:cubicBezTo>
                  <a:cubicBezTo>
                    <a:pt x="1" y="117"/>
                    <a:pt x="31" y="135"/>
                    <a:pt x="75" y="135"/>
                  </a:cubicBezTo>
                  <a:cubicBezTo>
                    <a:pt x="80" y="135"/>
                    <a:pt x="86" y="134"/>
                    <a:pt x="92" y="134"/>
                  </a:cubicBezTo>
                  <a:cubicBezTo>
                    <a:pt x="102" y="133"/>
                    <a:pt x="111" y="132"/>
                    <a:pt x="118" y="132"/>
                  </a:cubicBezTo>
                  <a:cubicBezTo>
                    <a:pt x="130" y="132"/>
                    <a:pt x="139" y="134"/>
                    <a:pt x="144" y="136"/>
                  </a:cubicBezTo>
                  <a:cubicBezTo>
                    <a:pt x="149" y="138"/>
                    <a:pt x="151" y="140"/>
                    <a:pt x="151" y="143"/>
                  </a:cubicBezTo>
                  <a:cubicBezTo>
                    <a:pt x="152" y="153"/>
                    <a:pt x="126" y="175"/>
                    <a:pt x="78" y="201"/>
                  </a:cubicBezTo>
                  <a:cubicBezTo>
                    <a:pt x="62" y="209"/>
                    <a:pt x="54" y="218"/>
                    <a:pt x="54" y="227"/>
                  </a:cubicBezTo>
                  <a:cubicBezTo>
                    <a:pt x="55" y="249"/>
                    <a:pt x="98" y="260"/>
                    <a:pt x="147" y="261"/>
                  </a:cubicBezTo>
                  <a:cubicBezTo>
                    <a:pt x="188" y="261"/>
                    <a:pt x="233" y="252"/>
                    <a:pt x="262" y="229"/>
                  </a:cubicBezTo>
                  <a:cubicBezTo>
                    <a:pt x="282" y="213"/>
                    <a:pt x="296" y="208"/>
                    <a:pt x="307" y="208"/>
                  </a:cubicBezTo>
                  <a:cubicBezTo>
                    <a:pt x="336" y="208"/>
                    <a:pt x="356" y="244"/>
                    <a:pt x="417" y="245"/>
                  </a:cubicBezTo>
                  <a:cubicBezTo>
                    <a:pt x="423" y="245"/>
                    <a:pt x="430" y="244"/>
                    <a:pt x="438" y="243"/>
                  </a:cubicBezTo>
                  <a:cubicBezTo>
                    <a:pt x="542" y="230"/>
                    <a:pt x="633" y="190"/>
                    <a:pt x="697" y="152"/>
                  </a:cubicBezTo>
                  <a:cubicBezTo>
                    <a:pt x="716" y="140"/>
                    <a:pt x="726" y="131"/>
                    <a:pt x="727" y="121"/>
                  </a:cubicBezTo>
                  <a:cubicBezTo>
                    <a:pt x="726" y="111"/>
                    <a:pt x="715" y="105"/>
                    <a:pt x="697" y="101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1717" y="2104"/>
              <a:ext cx="4089" cy="2023"/>
            </a:xfrm>
            <a:custGeom>
              <a:avLst/>
              <a:gdLst>
                <a:gd name="T0" fmla="*/ 275 w 1116"/>
                <a:gd name="T1" fmla="*/ 174 h 553"/>
                <a:gd name="T2" fmla="*/ 277 w 1116"/>
                <a:gd name="T3" fmla="*/ 178 h 553"/>
                <a:gd name="T4" fmla="*/ 610 w 1116"/>
                <a:gd name="T5" fmla="*/ 0 h 553"/>
                <a:gd name="T6" fmla="*/ 603 w 1116"/>
                <a:gd name="T7" fmla="*/ 165 h 553"/>
                <a:gd name="T8" fmla="*/ 476 w 1116"/>
                <a:gd name="T9" fmla="*/ 186 h 553"/>
                <a:gd name="T10" fmla="*/ 487 w 1116"/>
                <a:gd name="T11" fmla="*/ 182 h 553"/>
                <a:gd name="T12" fmla="*/ 395 w 1116"/>
                <a:gd name="T13" fmla="*/ 0 h 553"/>
                <a:gd name="T14" fmla="*/ 0 w 1116"/>
                <a:gd name="T15" fmla="*/ 21 h 553"/>
                <a:gd name="T16" fmla="*/ 637 w 1116"/>
                <a:gd name="T17" fmla="*/ 32 h 553"/>
                <a:gd name="T18" fmla="*/ 637 w 1116"/>
                <a:gd name="T19" fmla="*/ 32 h 553"/>
                <a:gd name="T20" fmla="*/ 82 w 1116"/>
                <a:gd name="T21" fmla="*/ 0 h 553"/>
                <a:gd name="T22" fmla="*/ 432 w 1116"/>
                <a:gd name="T23" fmla="*/ 24 h 553"/>
                <a:gd name="T24" fmla="*/ 542 w 1116"/>
                <a:gd name="T25" fmla="*/ 394 h 553"/>
                <a:gd name="T26" fmla="*/ 542 w 1116"/>
                <a:gd name="T27" fmla="*/ 394 h 553"/>
                <a:gd name="T28" fmla="*/ 602 w 1116"/>
                <a:gd name="T29" fmla="*/ 387 h 553"/>
                <a:gd name="T30" fmla="*/ 677 w 1116"/>
                <a:gd name="T31" fmla="*/ 358 h 553"/>
                <a:gd name="T32" fmla="*/ 1096 w 1116"/>
                <a:gd name="T33" fmla="*/ 0 h 553"/>
                <a:gd name="T34" fmla="*/ 630 w 1116"/>
                <a:gd name="T35" fmla="*/ 245 h 553"/>
                <a:gd name="T36" fmla="*/ 830 w 1116"/>
                <a:gd name="T37" fmla="*/ 212 h 553"/>
                <a:gd name="T38" fmla="*/ 830 w 1116"/>
                <a:gd name="T39" fmla="*/ 212 h 553"/>
                <a:gd name="T40" fmla="*/ 759 w 1116"/>
                <a:gd name="T41" fmla="*/ 66 h 553"/>
                <a:gd name="T42" fmla="*/ 990 w 1116"/>
                <a:gd name="T43" fmla="*/ 0 h 553"/>
                <a:gd name="T44" fmla="*/ 769 w 1116"/>
                <a:gd name="T45" fmla="*/ 0 h 553"/>
                <a:gd name="T46" fmla="*/ 769 w 1116"/>
                <a:gd name="T47" fmla="*/ 0 h 553"/>
                <a:gd name="T48" fmla="*/ 624 w 1116"/>
                <a:gd name="T49" fmla="*/ 91 h 553"/>
                <a:gd name="T50" fmla="*/ 875 w 1116"/>
                <a:gd name="T51" fmla="*/ 0 h 553"/>
                <a:gd name="T52" fmla="*/ 936 w 1116"/>
                <a:gd name="T53" fmla="*/ 0 h 553"/>
                <a:gd name="T54" fmla="*/ 235 w 1116"/>
                <a:gd name="T55" fmla="*/ 0 h 553"/>
                <a:gd name="T56" fmla="*/ 242 w 1116"/>
                <a:gd name="T57" fmla="*/ 0 h 553"/>
                <a:gd name="T58" fmla="*/ 326 w 1116"/>
                <a:gd name="T59" fmla="*/ 503 h 553"/>
                <a:gd name="T60" fmla="*/ 487 w 1116"/>
                <a:gd name="T61" fmla="*/ 548 h 553"/>
                <a:gd name="T62" fmla="*/ 745 w 1116"/>
                <a:gd name="T63" fmla="*/ 343 h 553"/>
                <a:gd name="T64" fmla="*/ 745 w 1116"/>
                <a:gd name="T65" fmla="*/ 343 h 553"/>
                <a:gd name="T66" fmla="*/ 404 w 1116"/>
                <a:gd name="T67" fmla="*/ 531 h 553"/>
                <a:gd name="T68" fmla="*/ 359 w 1116"/>
                <a:gd name="T69" fmla="*/ 516 h 553"/>
                <a:gd name="T70" fmla="*/ 546 w 1116"/>
                <a:gd name="T71" fmla="*/ 435 h 553"/>
                <a:gd name="T72" fmla="*/ 546 w 1116"/>
                <a:gd name="T73" fmla="*/ 435 h 553"/>
                <a:gd name="T74" fmla="*/ 650 w 1116"/>
                <a:gd name="T75" fmla="*/ 545 h 553"/>
                <a:gd name="T76" fmla="*/ 598 w 1116"/>
                <a:gd name="T77" fmla="*/ 551 h 553"/>
                <a:gd name="T78" fmla="*/ 929 w 1116"/>
                <a:gd name="T79" fmla="*/ 220 h 553"/>
                <a:gd name="T80" fmla="*/ 823 w 1116"/>
                <a:gd name="T81" fmla="*/ 486 h 553"/>
                <a:gd name="T82" fmla="*/ 823 w 1116"/>
                <a:gd name="T83" fmla="*/ 486 h 553"/>
                <a:gd name="T84" fmla="*/ 719 w 1116"/>
                <a:gd name="T85" fmla="*/ 529 h 553"/>
                <a:gd name="T86" fmla="*/ 168 w 1116"/>
                <a:gd name="T87" fmla="*/ 394 h 553"/>
                <a:gd name="T88" fmla="*/ 72 w 1116"/>
                <a:gd name="T89" fmla="*/ 269 h 553"/>
                <a:gd name="T90" fmla="*/ 270 w 1116"/>
                <a:gd name="T91" fmla="*/ 125 h 553"/>
                <a:gd name="T92" fmla="*/ 270 w 1116"/>
                <a:gd name="T93" fmla="*/ 125 h 553"/>
                <a:gd name="T94" fmla="*/ 229 w 1116"/>
                <a:gd name="T95" fmla="*/ 226 h 553"/>
                <a:gd name="T96" fmla="*/ 56 w 1116"/>
                <a:gd name="T97" fmla="*/ 239 h 553"/>
                <a:gd name="T98" fmla="*/ 286 w 1116"/>
                <a:gd name="T99" fmla="*/ 482 h 553"/>
                <a:gd name="T100" fmla="*/ 182 w 1116"/>
                <a:gd name="T101" fmla="*/ 0 h 553"/>
                <a:gd name="T102" fmla="*/ 182 w 1116"/>
                <a:gd name="T103" fmla="*/ 0 h 553"/>
                <a:gd name="T104" fmla="*/ 346 w 1116"/>
                <a:gd name="T105" fmla="*/ 377 h 553"/>
                <a:gd name="T106" fmla="*/ 226 w 1116"/>
                <a:gd name="T107" fmla="*/ 443 h 553"/>
                <a:gd name="T108" fmla="*/ 13 w 1116"/>
                <a:gd name="T109" fmla="*/ 115 h 553"/>
                <a:gd name="T110" fmla="*/ 293 w 1116"/>
                <a:gd name="T111" fmla="*/ 323 h 553"/>
                <a:gd name="T112" fmla="*/ 196 w 1116"/>
                <a:gd name="T113" fmla="*/ 420 h 553"/>
                <a:gd name="T114" fmla="*/ 139 w 1116"/>
                <a:gd name="T115" fmla="*/ 36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6" h="553">
                  <a:moveTo>
                    <a:pt x="560" y="163"/>
                  </a:moveTo>
                  <a:lnTo>
                    <a:pt x="555" y="160"/>
                  </a:lnTo>
                  <a:lnTo>
                    <a:pt x="560" y="163"/>
                  </a:lnTo>
                  <a:close/>
                  <a:moveTo>
                    <a:pt x="275" y="174"/>
                  </a:moveTo>
                  <a:cubicBezTo>
                    <a:pt x="275" y="173"/>
                    <a:pt x="275" y="173"/>
                    <a:pt x="275" y="173"/>
                  </a:cubicBezTo>
                  <a:lnTo>
                    <a:pt x="275" y="173"/>
                  </a:lnTo>
                  <a:cubicBezTo>
                    <a:pt x="275" y="173"/>
                    <a:pt x="275" y="173"/>
                    <a:pt x="275" y="174"/>
                  </a:cubicBezTo>
                  <a:close/>
                  <a:moveTo>
                    <a:pt x="277" y="178"/>
                  </a:moveTo>
                  <a:cubicBezTo>
                    <a:pt x="277" y="178"/>
                    <a:pt x="277" y="178"/>
                    <a:pt x="277" y="178"/>
                  </a:cubicBezTo>
                  <a:cubicBezTo>
                    <a:pt x="277" y="178"/>
                    <a:pt x="277" y="178"/>
                    <a:pt x="277" y="178"/>
                  </a:cubicBezTo>
                  <a:close/>
                  <a:moveTo>
                    <a:pt x="616" y="0"/>
                  </a:moveTo>
                  <a:lnTo>
                    <a:pt x="610" y="0"/>
                  </a:lnTo>
                  <a:cubicBezTo>
                    <a:pt x="611" y="1"/>
                    <a:pt x="611" y="3"/>
                    <a:pt x="611" y="4"/>
                  </a:cubicBezTo>
                  <a:lnTo>
                    <a:pt x="616" y="0"/>
                  </a:lnTo>
                  <a:close/>
                  <a:moveTo>
                    <a:pt x="603" y="165"/>
                  </a:moveTo>
                  <a:lnTo>
                    <a:pt x="603" y="165"/>
                  </a:lnTo>
                  <a:cubicBezTo>
                    <a:pt x="603" y="165"/>
                    <a:pt x="603" y="165"/>
                    <a:pt x="603" y="165"/>
                  </a:cubicBezTo>
                  <a:cubicBezTo>
                    <a:pt x="603" y="165"/>
                    <a:pt x="603" y="165"/>
                    <a:pt x="603" y="165"/>
                  </a:cubicBezTo>
                  <a:close/>
                  <a:moveTo>
                    <a:pt x="476" y="186"/>
                  </a:moveTo>
                  <a:cubicBezTo>
                    <a:pt x="476" y="186"/>
                    <a:pt x="476" y="186"/>
                    <a:pt x="476" y="186"/>
                  </a:cubicBezTo>
                  <a:lnTo>
                    <a:pt x="476" y="186"/>
                  </a:lnTo>
                  <a:cubicBezTo>
                    <a:pt x="476" y="186"/>
                    <a:pt x="476" y="186"/>
                    <a:pt x="476" y="186"/>
                  </a:cubicBezTo>
                  <a:close/>
                  <a:moveTo>
                    <a:pt x="487" y="182"/>
                  </a:moveTo>
                  <a:cubicBezTo>
                    <a:pt x="487" y="182"/>
                    <a:pt x="487" y="182"/>
                    <a:pt x="487" y="182"/>
                  </a:cubicBezTo>
                  <a:cubicBezTo>
                    <a:pt x="487" y="182"/>
                    <a:pt x="487" y="182"/>
                    <a:pt x="487" y="182"/>
                  </a:cubicBezTo>
                  <a:close/>
                  <a:moveTo>
                    <a:pt x="324" y="78"/>
                  </a:moveTo>
                  <a:lnTo>
                    <a:pt x="403" y="0"/>
                  </a:lnTo>
                  <a:lnTo>
                    <a:pt x="395" y="0"/>
                  </a:lnTo>
                  <a:lnTo>
                    <a:pt x="314" y="81"/>
                  </a:lnTo>
                  <a:cubicBezTo>
                    <a:pt x="317" y="80"/>
                    <a:pt x="320" y="79"/>
                    <a:pt x="324" y="78"/>
                  </a:cubicBezTo>
                  <a:close/>
                  <a:moveTo>
                    <a:pt x="21" y="0"/>
                  </a:moveTo>
                  <a:lnTo>
                    <a:pt x="0" y="21"/>
                  </a:lnTo>
                  <a:cubicBezTo>
                    <a:pt x="1" y="23"/>
                    <a:pt x="1" y="25"/>
                    <a:pt x="1" y="28"/>
                  </a:cubicBezTo>
                  <a:lnTo>
                    <a:pt x="29" y="0"/>
                  </a:lnTo>
                  <a:lnTo>
                    <a:pt x="21" y="0"/>
                  </a:lnTo>
                  <a:close/>
                  <a:moveTo>
                    <a:pt x="637" y="32"/>
                  </a:moveTo>
                  <a:cubicBezTo>
                    <a:pt x="637" y="30"/>
                    <a:pt x="637" y="28"/>
                    <a:pt x="636" y="25"/>
                  </a:cubicBezTo>
                  <a:lnTo>
                    <a:pt x="618" y="43"/>
                  </a:lnTo>
                  <a:cubicBezTo>
                    <a:pt x="619" y="45"/>
                    <a:pt x="619" y="48"/>
                    <a:pt x="619" y="50"/>
                  </a:cubicBezTo>
                  <a:lnTo>
                    <a:pt x="637" y="32"/>
                  </a:lnTo>
                  <a:close/>
                  <a:moveTo>
                    <a:pt x="75" y="0"/>
                  </a:moveTo>
                  <a:lnTo>
                    <a:pt x="5" y="70"/>
                  </a:lnTo>
                  <a:cubicBezTo>
                    <a:pt x="5" y="72"/>
                    <a:pt x="5" y="74"/>
                    <a:pt x="6" y="76"/>
                  </a:cubicBezTo>
                  <a:lnTo>
                    <a:pt x="82" y="0"/>
                  </a:lnTo>
                  <a:lnTo>
                    <a:pt x="75" y="0"/>
                  </a:lnTo>
                  <a:close/>
                  <a:moveTo>
                    <a:pt x="393" y="62"/>
                  </a:moveTo>
                  <a:cubicBezTo>
                    <a:pt x="393" y="62"/>
                    <a:pt x="393" y="62"/>
                    <a:pt x="393" y="62"/>
                  </a:cubicBezTo>
                  <a:lnTo>
                    <a:pt x="432" y="24"/>
                  </a:lnTo>
                  <a:lnTo>
                    <a:pt x="430" y="18"/>
                  </a:lnTo>
                  <a:lnTo>
                    <a:pt x="383" y="65"/>
                  </a:lnTo>
                  <a:cubicBezTo>
                    <a:pt x="386" y="64"/>
                    <a:pt x="390" y="63"/>
                    <a:pt x="393" y="62"/>
                  </a:cubicBezTo>
                  <a:close/>
                  <a:moveTo>
                    <a:pt x="542" y="394"/>
                  </a:moveTo>
                  <a:lnTo>
                    <a:pt x="586" y="350"/>
                  </a:lnTo>
                  <a:cubicBezTo>
                    <a:pt x="584" y="349"/>
                    <a:pt x="583" y="348"/>
                    <a:pt x="581" y="347"/>
                  </a:cubicBezTo>
                  <a:lnTo>
                    <a:pt x="532" y="397"/>
                  </a:lnTo>
                  <a:cubicBezTo>
                    <a:pt x="535" y="396"/>
                    <a:pt x="539" y="395"/>
                    <a:pt x="542" y="394"/>
                  </a:cubicBezTo>
                  <a:close/>
                  <a:moveTo>
                    <a:pt x="628" y="361"/>
                  </a:moveTo>
                  <a:cubicBezTo>
                    <a:pt x="626" y="361"/>
                    <a:pt x="624" y="361"/>
                    <a:pt x="621" y="360"/>
                  </a:cubicBezTo>
                  <a:lnTo>
                    <a:pt x="596" y="386"/>
                  </a:lnTo>
                  <a:cubicBezTo>
                    <a:pt x="598" y="386"/>
                    <a:pt x="600" y="386"/>
                    <a:pt x="602" y="387"/>
                  </a:cubicBezTo>
                  <a:lnTo>
                    <a:pt x="628" y="361"/>
                  </a:lnTo>
                  <a:close/>
                  <a:moveTo>
                    <a:pt x="638" y="405"/>
                  </a:moveTo>
                  <a:lnTo>
                    <a:pt x="686" y="356"/>
                  </a:lnTo>
                  <a:cubicBezTo>
                    <a:pt x="683" y="357"/>
                    <a:pt x="680" y="357"/>
                    <a:pt x="677" y="358"/>
                  </a:cubicBezTo>
                  <a:lnTo>
                    <a:pt x="634" y="401"/>
                  </a:lnTo>
                  <a:cubicBezTo>
                    <a:pt x="635" y="403"/>
                    <a:pt x="636" y="404"/>
                    <a:pt x="638" y="405"/>
                  </a:cubicBezTo>
                  <a:close/>
                  <a:moveTo>
                    <a:pt x="883" y="213"/>
                  </a:moveTo>
                  <a:lnTo>
                    <a:pt x="1096" y="0"/>
                  </a:lnTo>
                  <a:lnTo>
                    <a:pt x="1089" y="0"/>
                  </a:lnTo>
                  <a:lnTo>
                    <a:pt x="875" y="213"/>
                  </a:lnTo>
                  <a:cubicBezTo>
                    <a:pt x="878" y="213"/>
                    <a:pt x="880" y="213"/>
                    <a:pt x="883" y="213"/>
                  </a:cubicBezTo>
                  <a:close/>
                  <a:moveTo>
                    <a:pt x="630" y="245"/>
                  </a:moveTo>
                  <a:lnTo>
                    <a:pt x="630" y="245"/>
                  </a:lnTo>
                  <a:cubicBezTo>
                    <a:pt x="630" y="245"/>
                    <a:pt x="630" y="246"/>
                    <a:pt x="630" y="247"/>
                  </a:cubicBezTo>
                  <a:cubicBezTo>
                    <a:pt x="630" y="246"/>
                    <a:pt x="630" y="245"/>
                    <a:pt x="630" y="245"/>
                  </a:cubicBezTo>
                  <a:close/>
                  <a:moveTo>
                    <a:pt x="830" y="212"/>
                  </a:moveTo>
                  <a:lnTo>
                    <a:pt x="1043" y="0"/>
                  </a:lnTo>
                  <a:lnTo>
                    <a:pt x="1035" y="0"/>
                  </a:lnTo>
                  <a:lnTo>
                    <a:pt x="823" y="212"/>
                  </a:lnTo>
                  <a:cubicBezTo>
                    <a:pt x="825" y="212"/>
                    <a:pt x="828" y="212"/>
                    <a:pt x="830" y="212"/>
                  </a:cubicBezTo>
                  <a:close/>
                  <a:moveTo>
                    <a:pt x="829" y="0"/>
                  </a:moveTo>
                  <a:lnTo>
                    <a:pt x="822" y="0"/>
                  </a:lnTo>
                  <a:lnTo>
                    <a:pt x="759" y="62"/>
                  </a:lnTo>
                  <a:cubicBezTo>
                    <a:pt x="759" y="63"/>
                    <a:pt x="759" y="65"/>
                    <a:pt x="759" y="66"/>
                  </a:cubicBezTo>
                  <a:cubicBezTo>
                    <a:pt x="759" y="67"/>
                    <a:pt x="759" y="68"/>
                    <a:pt x="759" y="70"/>
                  </a:cubicBezTo>
                  <a:lnTo>
                    <a:pt x="829" y="0"/>
                  </a:lnTo>
                  <a:close/>
                  <a:moveTo>
                    <a:pt x="797" y="192"/>
                  </a:moveTo>
                  <a:lnTo>
                    <a:pt x="990" y="0"/>
                  </a:lnTo>
                  <a:lnTo>
                    <a:pt x="982" y="0"/>
                  </a:lnTo>
                  <a:lnTo>
                    <a:pt x="796" y="185"/>
                  </a:lnTo>
                  <a:cubicBezTo>
                    <a:pt x="797" y="187"/>
                    <a:pt x="797" y="190"/>
                    <a:pt x="797" y="192"/>
                  </a:cubicBezTo>
                  <a:close/>
                  <a:moveTo>
                    <a:pt x="769" y="0"/>
                  </a:moveTo>
                  <a:lnTo>
                    <a:pt x="766" y="3"/>
                  </a:lnTo>
                  <a:cubicBezTo>
                    <a:pt x="765" y="6"/>
                    <a:pt x="765" y="8"/>
                    <a:pt x="765" y="11"/>
                  </a:cubicBezTo>
                  <a:lnTo>
                    <a:pt x="776" y="0"/>
                  </a:lnTo>
                  <a:lnTo>
                    <a:pt x="769" y="0"/>
                  </a:lnTo>
                  <a:close/>
                  <a:moveTo>
                    <a:pt x="625" y="98"/>
                  </a:moveTo>
                  <a:lnTo>
                    <a:pt x="640" y="82"/>
                  </a:lnTo>
                  <a:cubicBezTo>
                    <a:pt x="640" y="80"/>
                    <a:pt x="640" y="77"/>
                    <a:pt x="640" y="74"/>
                  </a:cubicBezTo>
                  <a:lnTo>
                    <a:pt x="624" y="91"/>
                  </a:lnTo>
                  <a:cubicBezTo>
                    <a:pt x="624" y="93"/>
                    <a:pt x="625" y="95"/>
                    <a:pt x="625" y="98"/>
                  </a:cubicBezTo>
                  <a:close/>
                  <a:moveTo>
                    <a:pt x="771" y="111"/>
                  </a:moveTo>
                  <a:lnTo>
                    <a:pt x="883" y="0"/>
                  </a:lnTo>
                  <a:lnTo>
                    <a:pt x="875" y="0"/>
                  </a:lnTo>
                  <a:lnTo>
                    <a:pt x="769" y="106"/>
                  </a:lnTo>
                  <a:cubicBezTo>
                    <a:pt x="770" y="108"/>
                    <a:pt x="770" y="109"/>
                    <a:pt x="771" y="111"/>
                  </a:cubicBezTo>
                  <a:close/>
                  <a:moveTo>
                    <a:pt x="788" y="148"/>
                  </a:moveTo>
                  <a:lnTo>
                    <a:pt x="936" y="0"/>
                  </a:lnTo>
                  <a:lnTo>
                    <a:pt x="929" y="0"/>
                  </a:lnTo>
                  <a:lnTo>
                    <a:pt x="786" y="143"/>
                  </a:lnTo>
                  <a:cubicBezTo>
                    <a:pt x="786" y="145"/>
                    <a:pt x="787" y="146"/>
                    <a:pt x="788" y="148"/>
                  </a:cubicBezTo>
                  <a:close/>
                  <a:moveTo>
                    <a:pt x="235" y="0"/>
                  </a:moveTo>
                  <a:lnTo>
                    <a:pt x="38" y="197"/>
                  </a:lnTo>
                  <a:cubicBezTo>
                    <a:pt x="38" y="198"/>
                    <a:pt x="39" y="200"/>
                    <a:pt x="40" y="202"/>
                  </a:cubicBezTo>
                  <a:cubicBezTo>
                    <a:pt x="40" y="202"/>
                    <a:pt x="40" y="202"/>
                    <a:pt x="40" y="202"/>
                  </a:cubicBezTo>
                  <a:lnTo>
                    <a:pt x="242" y="0"/>
                  </a:lnTo>
                  <a:lnTo>
                    <a:pt x="235" y="0"/>
                  </a:lnTo>
                  <a:close/>
                  <a:moveTo>
                    <a:pt x="461" y="361"/>
                  </a:moveTo>
                  <a:lnTo>
                    <a:pt x="321" y="500"/>
                  </a:lnTo>
                  <a:cubicBezTo>
                    <a:pt x="323" y="501"/>
                    <a:pt x="325" y="502"/>
                    <a:pt x="326" y="503"/>
                  </a:cubicBezTo>
                  <a:lnTo>
                    <a:pt x="478" y="351"/>
                  </a:lnTo>
                  <a:cubicBezTo>
                    <a:pt x="473" y="355"/>
                    <a:pt x="467" y="358"/>
                    <a:pt x="461" y="361"/>
                  </a:cubicBezTo>
                  <a:close/>
                  <a:moveTo>
                    <a:pt x="600" y="435"/>
                  </a:moveTo>
                  <a:lnTo>
                    <a:pt x="487" y="548"/>
                  </a:lnTo>
                  <a:cubicBezTo>
                    <a:pt x="489" y="549"/>
                    <a:pt x="491" y="549"/>
                    <a:pt x="493" y="549"/>
                  </a:cubicBezTo>
                  <a:lnTo>
                    <a:pt x="608" y="434"/>
                  </a:lnTo>
                  <a:cubicBezTo>
                    <a:pt x="606" y="435"/>
                    <a:pt x="603" y="435"/>
                    <a:pt x="600" y="435"/>
                  </a:cubicBezTo>
                  <a:close/>
                  <a:moveTo>
                    <a:pt x="745" y="343"/>
                  </a:moveTo>
                  <a:lnTo>
                    <a:pt x="536" y="552"/>
                  </a:lnTo>
                  <a:cubicBezTo>
                    <a:pt x="538" y="553"/>
                    <a:pt x="541" y="553"/>
                    <a:pt x="543" y="553"/>
                  </a:cubicBezTo>
                  <a:lnTo>
                    <a:pt x="756" y="340"/>
                  </a:lnTo>
                  <a:cubicBezTo>
                    <a:pt x="752" y="341"/>
                    <a:pt x="749" y="342"/>
                    <a:pt x="745" y="343"/>
                  </a:cubicBezTo>
                  <a:close/>
                  <a:moveTo>
                    <a:pt x="505" y="425"/>
                  </a:moveTo>
                  <a:cubicBezTo>
                    <a:pt x="504" y="425"/>
                    <a:pt x="504" y="424"/>
                    <a:pt x="504" y="424"/>
                  </a:cubicBezTo>
                  <a:lnTo>
                    <a:pt x="399" y="530"/>
                  </a:lnTo>
                  <a:cubicBezTo>
                    <a:pt x="401" y="530"/>
                    <a:pt x="402" y="531"/>
                    <a:pt x="404" y="531"/>
                  </a:cubicBezTo>
                  <a:lnTo>
                    <a:pt x="509" y="427"/>
                  </a:lnTo>
                  <a:cubicBezTo>
                    <a:pt x="507" y="426"/>
                    <a:pt x="506" y="426"/>
                    <a:pt x="505" y="425"/>
                  </a:cubicBezTo>
                  <a:close/>
                  <a:moveTo>
                    <a:pt x="546" y="329"/>
                  </a:moveTo>
                  <a:lnTo>
                    <a:pt x="359" y="516"/>
                  </a:lnTo>
                  <a:cubicBezTo>
                    <a:pt x="361" y="517"/>
                    <a:pt x="362" y="518"/>
                    <a:pt x="364" y="518"/>
                  </a:cubicBezTo>
                  <a:lnTo>
                    <a:pt x="552" y="331"/>
                  </a:lnTo>
                  <a:cubicBezTo>
                    <a:pt x="550" y="330"/>
                    <a:pt x="548" y="329"/>
                    <a:pt x="546" y="329"/>
                  </a:cubicBezTo>
                  <a:close/>
                  <a:moveTo>
                    <a:pt x="546" y="435"/>
                  </a:moveTo>
                  <a:lnTo>
                    <a:pt x="441" y="541"/>
                  </a:lnTo>
                  <a:cubicBezTo>
                    <a:pt x="443" y="541"/>
                    <a:pt x="445" y="542"/>
                    <a:pt x="447" y="542"/>
                  </a:cubicBezTo>
                  <a:lnTo>
                    <a:pt x="553" y="436"/>
                  </a:lnTo>
                  <a:cubicBezTo>
                    <a:pt x="551" y="436"/>
                    <a:pt x="549" y="435"/>
                    <a:pt x="546" y="435"/>
                  </a:cubicBezTo>
                  <a:close/>
                  <a:moveTo>
                    <a:pt x="659" y="544"/>
                  </a:moveTo>
                  <a:lnTo>
                    <a:pt x="1108" y="95"/>
                  </a:lnTo>
                  <a:cubicBezTo>
                    <a:pt x="1108" y="92"/>
                    <a:pt x="1109" y="89"/>
                    <a:pt x="1109" y="86"/>
                  </a:cubicBezTo>
                  <a:lnTo>
                    <a:pt x="650" y="545"/>
                  </a:lnTo>
                  <a:cubicBezTo>
                    <a:pt x="653" y="545"/>
                    <a:pt x="656" y="544"/>
                    <a:pt x="659" y="544"/>
                  </a:cubicBezTo>
                  <a:close/>
                  <a:moveTo>
                    <a:pt x="826" y="316"/>
                  </a:moveTo>
                  <a:lnTo>
                    <a:pt x="590" y="552"/>
                  </a:lnTo>
                  <a:cubicBezTo>
                    <a:pt x="592" y="552"/>
                    <a:pt x="595" y="552"/>
                    <a:pt x="598" y="551"/>
                  </a:cubicBezTo>
                  <a:lnTo>
                    <a:pt x="839" y="310"/>
                  </a:lnTo>
                  <a:cubicBezTo>
                    <a:pt x="835" y="312"/>
                    <a:pt x="831" y="314"/>
                    <a:pt x="826" y="316"/>
                  </a:cubicBezTo>
                  <a:close/>
                  <a:moveTo>
                    <a:pt x="923" y="219"/>
                  </a:moveTo>
                  <a:cubicBezTo>
                    <a:pt x="925" y="219"/>
                    <a:pt x="927" y="220"/>
                    <a:pt x="929" y="220"/>
                  </a:cubicBezTo>
                  <a:lnTo>
                    <a:pt x="1115" y="34"/>
                  </a:lnTo>
                  <a:cubicBezTo>
                    <a:pt x="1116" y="31"/>
                    <a:pt x="1116" y="29"/>
                    <a:pt x="1116" y="26"/>
                  </a:cubicBezTo>
                  <a:lnTo>
                    <a:pt x="923" y="219"/>
                  </a:lnTo>
                  <a:close/>
                  <a:moveTo>
                    <a:pt x="823" y="486"/>
                  </a:moveTo>
                  <a:lnTo>
                    <a:pt x="1050" y="259"/>
                  </a:lnTo>
                  <a:cubicBezTo>
                    <a:pt x="1053" y="254"/>
                    <a:pt x="1056" y="249"/>
                    <a:pt x="1058" y="244"/>
                  </a:cubicBezTo>
                  <a:lnTo>
                    <a:pt x="808" y="494"/>
                  </a:lnTo>
                  <a:cubicBezTo>
                    <a:pt x="813" y="492"/>
                    <a:pt x="818" y="489"/>
                    <a:pt x="823" y="486"/>
                  </a:cubicBezTo>
                  <a:close/>
                  <a:moveTo>
                    <a:pt x="730" y="526"/>
                  </a:moveTo>
                  <a:lnTo>
                    <a:pt x="1090" y="166"/>
                  </a:lnTo>
                  <a:cubicBezTo>
                    <a:pt x="1091" y="163"/>
                    <a:pt x="1092" y="159"/>
                    <a:pt x="1093" y="155"/>
                  </a:cubicBezTo>
                  <a:lnTo>
                    <a:pt x="719" y="529"/>
                  </a:lnTo>
                  <a:cubicBezTo>
                    <a:pt x="723" y="528"/>
                    <a:pt x="726" y="527"/>
                    <a:pt x="730" y="526"/>
                  </a:cubicBezTo>
                  <a:close/>
                  <a:moveTo>
                    <a:pt x="303" y="251"/>
                  </a:moveTo>
                  <a:lnTo>
                    <a:pt x="164" y="390"/>
                  </a:lnTo>
                  <a:cubicBezTo>
                    <a:pt x="166" y="392"/>
                    <a:pt x="167" y="393"/>
                    <a:pt x="168" y="394"/>
                  </a:cubicBezTo>
                  <a:lnTo>
                    <a:pt x="311" y="251"/>
                  </a:lnTo>
                  <a:cubicBezTo>
                    <a:pt x="309" y="251"/>
                    <a:pt x="306" y="251"/>
                    <a:pt x="303" y="251"/>
                  </a:cubicBezTo>
                  <a:close/>
                  <a:moveTo>
                    <a:pt x="342" y="0"/>
                  </a:moveTo>
                  <a:lnTo>
                    <a:pt x="72" y="269"/>
                  </a:lnTo>
                  <a:cubicBezTo>
                    <a:pt x="73" y="271"/>
                    <a:pt x="74" y="272"/>
                    <a:pt x="75" y="274"/>
                  </a:cubicBezTo>
                  <a:lnTo>
                    <a:pt x="349" y="0"/>
                  </a:lnTo>
                  <a:lnTo>
                    <a:pt x="342" y="0"/>
                  </a:lnTo>
                  <a:close/>
                  <a:moveTo>
                    <a:pt x="270" y="125"/>
                  </a:moveTo>
                  <a:lnTo>
                    <a:pt x="92" y="302"/>
                  </a:lnTo>
                  <a:cubicBezTo>
                    <a:pt x="93" y="304"/>
                    <a:pt x="94" y="305"/>
                    <a:pt x="95" y="307"/>
                  </a:cubicBezTo>
                  <a:lnTo>
                    <a:pt x="268" y="134"/>
                  </a:lnTo>
                  <a:cubicBezTo>
                    <a:pt x="269" y="131"/>
                    <a:pt x="269" y="128"/>
                    <a:pt x="270" y="125"/>
                  </a:cubicBezTo>
                  <a:close/>
                  <a:moveTo>
                    <a:pt x="226" y="222"/>
                  </a:moveTo>
                  <a:lnTo>
                    <a:pt x="114" y="334"/>
                  </a:lnTo>
                  <a:cubicBezTo>
                    <a:pt x="116" y="335"/>
                    <a:pt x="117" y="336"/>
                    <a:pt x="118" y="338"/>
                  </a:cubicBezTo>
                  <a:lnTo>
                    <a:pt x="229" y="226"/>
                  </a:lnTo>
                  <a:cubicBezTo>
                    <a:pt x="228" y="225"/>
                    <a:pt x="227" y="223"/>
                    <a:pt x="226" y="222"/>
                  </a:cubicBezTo>
                  <a:close/>
                  <a:moveTo>
                    <a:pt x="288" y="0"/>
                  </a:moveTo>
                  <a:lnTo>
                    <a:pt x="54" y="234"/>
                  </a:lnTo>
                  <a:cubicBezTo>
                    <a:pt x="55" y="236"/>
                    <a:pt x="55" y="237"/>
                    <a:pt x="56" y="239"/>
                  </a:cubicBezTo>
                  <a:lnTo>
                    <a:pt x="296" y="0"/>
                  </a:lnTo>
                  <a:lnTo>
                    <a:pt x="288" y="0"/>
                  </a:lnTo>
                  <a:close/>
                  <a:moveTo>
                    <a:pt x="391" y="377"/>
                  </a:moveTo>
                  <a:lnTo>
                    <a:pt x="286" y="482"/>
                  </a:lnTo>
                  <a:cubicBezTo>
                    <a:pt x="288" y="483"/>
                    <a:pt x="289" y="484"/>
                    <a:pt x="291" y="485"/>
                  </a:cubicBezTo>
                  <a:lnTo>
                    <a:pt x="399" y="376"/>
                  </a:lnTo>
                  <a:cubicBezTo>
                    <a:pt x="397" y="377"/>
                    <a:pt x="394" y="377"/>
                    <a:pt x="391" y="377"/>
                  </a:cubicBezTo>
                  <a:close/>
                  <a:moveTo>
                    <a:pt x="182" y="0"/>
                  </a:moveTo>
                  <a:lnTo>
                    <a:pt x="24" y="157"/>
                  </a:lnTo>
                  <a:cubicBezTo>
                    <a:pt x="25" y="159"/>
                    <a:pt x="25" y="161"/>
                    <a:pt x="26" y="163"/>
                  </a:cubicBezTo>
                  <a:lnTo>
                    <a:pt x="189" y="0"/>
                  </a:lnTo>
                  <a:lnTo>
                    <a:pt x="182" y="0"/>
                  </a:lnTo>
                  <a:close/>
                  <a:moveTo>
                    <a:pt x="339" y="376"/>
                  </a:moveTo>
                  <a:lnTo>
                    <a:pt x="253" y="462"/>
                  </a:lnTo>
                  <a:cubicBezTo>
                    <a:pt x="254" y="463"/>
                    <a:pt x="256" y="464"/>
                    <a:pt x="257" y="465"/>
                  </a:cubicBezTo>
                  <a:lnTo>
                    <a:pt x="346" y="377"/>
                  </a:lnTo>
                  <a:cubicBezTo>
                    <a:pt x="343" y="377"/>
                    <a:pt x="341" y="376"/>
                    <a:pt x="339" y="376"/>
                  </a:cubicBezTo>
                  <a:close/>
                  <a:moveTo>
                    <a:pt x="296" y="365"/>
                  </a:moveTo>
                  <a:lnTo>
                    <a:pt x="221" y="440"/>
                  </a:lnTo>
                  <a:cubicBezTo>
                    <a:pt x="223" y="441"/>
                    <a:pt x="224" y="442"/>
                    <a:pt x="226" y="443"/>
                  </a:cubicBezTo>
                  <a:lnTo>
                    <a:pt x="301" y="368"/>
                  </a:lnTo>
                  <a:cubicBezTo>
                    <a:pt x="300" y="367"/>
                    <a:pt x="298" y="366"/>
                    <a:pt x="296" y="365"/>
                  </a:cubicBezTo>
                  <a:close/>
                  <a:moveTo>
                    <a:pt x="128" y="0"/>
                  </a:moveTo>
                  <a:lnTo>
                    <a:pt x="13" y="115"/>
                  </a:lnTo>
                  <a:cubicBezTo>
                    <a:pt x="13" y="117"/>
                    <a:pt x="14" y="119"/>
                    <a:pt x="14" y="121"/>
                  </a:cubicBezTo>
                  <a:lnTo>
                    <a:pt x="136" y="0"/>
                  </a:lnTo>
                  <a:lnTo>
                    <a:pt x="128" y="0"/>
                  </a:lnTo>
                  <a:close/>
                  <a:moveTo>
                    <a:pt x="293" y="323"/>
                  </a:moveTo>
                  <a:lnTo>
                    <a:pt x="364" y="252"/>
                  </a:lnTo>
                  <a:cubicBezTo>
                    <a:pt x="362" y="251"/>
                    <a:pt x="360" y="251"/>
                    <a:pt x="358" y="250"/>
                  </a:cubicBezTo>
                  <a:lnTo>
                    <a:pt x="192" y="416"/>
                  </a:lnTo>
                  <a:cubicBezTo>
                    <a:pt x="193" y="417"/>
                    <a:pt x="195" y="418"/>
                    <a:pt x="196" y="420"/>
                  </a:cubicBezTo>
                  <a:lnTo>
                    <a:pt x="279" y="337"/>
                  </a:lnTo>
                  <a:cubicBezTo>
                    <a:pt x="281" y="332"/>
                    <a:pt x="286" y="327"/>
                    <a:pt x="293" y="323"/>
                  </a:cubicBezTo>
                  <a:close/>
                  <a:moveTo>
                    <a:pt x="256" y="245"/>
                  </a:moveTo>
                  <a:lnTo>
                    <a:pt x="139" y="363"/>
                  </a:lnTo>
                  <a:cubicBezTo>
                    <a:pt x="140" y="364"/>
                    <a:pt x="141" y="366"/>
                    <a:pt x="142" y="367"/>
                  </a:cubicBezTo>
                  <a:lnTo>
                    <a:pt x="262" y="247"/>
                  </a:lnTo>
                  <a:cubicBezTo>
                    <a:pt x="260" y="246"/>
                    <a:pt x="258" y="246"/>
                    <a:pt x="256" y="245"/>
                  </a:cubicBezTo>
                  <a:close/>
                </a:path>
              </a:pathLst>
            </a:custGeom>
            <a:solidFill>
              <a:srgbClr val="00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396335"/>
            <a:ext cx="502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7"/>
              </a:rPr>
              <a:t>Public Lab logo</a:t>
            </a:r>
            <a:r>
              <a:rPr lang="en-GB" sz="1200" dirty="0"/>
              <a:t> by Public Lab contributors, </a:t>
            </a:r>
            <a:r>
              <a:rPr lang="en-GB" sz="1200" dirty="0">
                <a:hlinkClick r:id="rId8"/>
              </a:rPr>
              <a:t>CC BY-SA 3.0</a:t>
            </a:r>
            <a:endParaRPr lang="en-GB" sz="1200" dirty="0"/>
          </a:p>
          <a:p>
            <a:r>
              <a:rPr lang="en-GB" sz="1200" dirty="0">
                <a:hlinkClick r:id="rId9"/>
              </a:rPr>
              <a:t>Oil in Water</a:t>
            </a:r>
            <a:r>
              <a:rPr lang="en-GB" sz="1200" dirty="0"/>
              <a:t> by XPRIZE Foundation from Flickr, </a:t>
            </a:r>
            <a:r>
              <a:rPr lang="en-GB" sz="1200" dirty="0">
                <a:hlinkClick r:id="rId10"/>
              </a:rPr>
              <a:t>CC BY 2.0</a:t>
            </a:r>
            <a:endParaRPr lang="en-GB" sz="1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696031-D11A-45C5-8402-3A479F5BF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7"/>
    </mc:Choice>
    <mc:Fallback>
      <p:transition spd="slow" advTm="4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6272463" cy="276999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Deepwater Horizon Offshore Drilling Platform on Fire</a:t>
            </a:r>
            <a:r>
              <a:rPr lang="en-US" sz="1200" dirty="0"/>
              <a:t> by </a:t>
            </a:r>
            <a:r>
              <a:rPr lang="en-US" sz="1200" dirty="0" err="1"/>
              <a:t>Ideum</a:t>
            </a:r>
            <a:r>
              <a:rPr lang="en-US" sz="1200" dirty="0"/>
              <a:t> </a:t>
            </a:r>
            <a:r>
              <a:rPr lang="en-GB" sz="1200" dirty="0"/>
              <a:t>from Flickr, </a:t>
            </a:r>
            <a:r>
              <a:rPr lang="en-GB" sz="1200" dirty="0">
                <a:hlinkClick r:id="rId6"/>
              </a:rPr>
              <a:t>CC BY 2.0</a:t>
            </a:r>
            <a:endParaRPr lang="en-GB" sz="12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0B0A5B-21F3-4969-B6C0-618F476B9561}"/>
              </a:ext>
            </a:extLst>
          </p:cNvPr>
          <p:cNvSpPr/>
          <p:nvPr/>
        </p:nvSpPr>
        <p:spPr>
          <a:xfrm>
            <a:off x="3377382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F3259-B609-4776-9A5F-B97CED4B6084}"/>
              </a:ext>
            </a:extLst>
          </p:cNvPr>
          <p:cNvSpPr txBox="1"/>
          <p:nvPr/>
        </p:nvSpPr>
        <p:spPr>
          <a:xfrm>
            <a:off x="3457592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Deepwater Horizon oil spill</a:t>
            </a:r>
            <a:endParaRPr lang="en-GB" sz="5400" dirty="0">
              <a:solidFill>
                <a:schemeClr val="accent4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18EBC5-D529-4680-AF0B-004F3972F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2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4"/>
    </mc:Choice>
    <mc:Fallback>
      <p:transition spd="slow" advTm="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542281-8255-47CB-BDEB-38E5D0FA3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F5251-A5C9-4613-A065-65E1C0D23B05}"/>
              </a:ext>
            </a:extLst>
          </p:cNvPr>
          <p:cNvSpPr txBox="1"/>
          <p:nvPr/>
        </p:nvSpPr>
        <p:spPr>
          <a:xfrm>
            <a:off x="1" y="6593305"/>
            <a:ext cx="5518484" cy="276999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air balloon mapping photo by Public Lab </a:t>
            </a:r>
            <a:r>
              <a:rPr lang="en-GB" sz="1200" dirty="0">
                <a:hlinkClick r:id="rId5"/>
              </a:rPr>
              <a:t>from store.public.org</a:t>
            </a:r>
            <a:r>
              <a:rPr lang="en-GB" sz="1200" dirty="0"/>
              <a:t>, </a:t>
            </a:r>
            <a:r>
              <a:rPr lang="en-GB" sz="1200" dirty="0">
                <a:hlinkClick r:id="rId6"/>
              </a:rPr>
              <a:t>CC BY-SA 3.0</a:t>
            </a:r>
            <a:endParaRPr lang="en-GB" sz="1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91232F-D9D7-4BA4-835F-8769184DD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0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4"/>
    </mc:Choice>
    <mc:Fallback>
      <p:transition spd="slow" advTm="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33.333%" decel="33.333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7731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38.65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984">
            <a:off x="26918" y="-558568"/>
            <a:ext cx="12239822" cy="8125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7032" y="6581001"/>
            <a:ext cx="6464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modified from </a:t>
            </a:r>
            <a:r>
              <a:rPr lang="en-GB" sz="1200" dirty="0">
                <a:hlinkClick r:id="rId5"/>
              </a:rPr>
              <a:t>May-27-IsleGrandTerre-LA</a:t>
            </a:r>
            <a:r>
              <a:rPr lang="en-GB" sz="1200" dirty="0"/>
              <a:t> by Stewart Long from Flickr, </a:t>
            </a:r>
            <a:r>
              <a:rPr lang="en-GB" sz="1200" dirty="0">
                <a:hlinkClick r:id="rId6"/>
              </a:rPr>
              <a:t>CC BY 2.0</a:t>
            </a:r>
            <a:endParaRPr lang="en-GB" sz="1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CC8A46-836F-4EEF-AB82-1BFC620AC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8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9"/>
    </mc:Choice>
    <mc:Fallback>
      <p:transition spd="slow" advTm="1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C2A14-EBE5-4989-BC3E-CF72A09E4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3"/>
            <a:ext cx="12192000" cy="6855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720A6-C70E-4103-9638-C2285AF7370A}"/>
              </a:ext>
            </a:extLst>
          </p:cNvPr>
          <p:cNvSpPr txBox="1"/>
          <p:nvPr/>
        </p:nvSpPr>
        <p:spPr>
          <a:xfrm>
            <a:off x="0" y="6593305"/>
            <a:ext cx="6593305" cy="276999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Kite Photo of Pollution from United Bulk terminal by eustatic </a:t>
            </a:r>
            <a:r>
              <a:rPr lang="en-GB" sz="1200" dirty="0">
                <a:hlinkClick r:id="rId5"/>
              </a:rPr>
              <a:t>from Public Lab</a:t>
            </a:r>
            <a:r>
              <a:rPr lang="en-GB" sz="1200" dirty="0"/>
              <a:t>, </a:t>
            </a:r>
            <a:r>
              <a:rPr lang="en-GB" sz="1200" dirty="0">
                <a:hlinkClick r:id="rId6"/>
              </a:rPr>
              <a:t>CC BY-SA 3.0</a:t>
            </a:r>
            <a:endParaRPr lang="en-GB" sz="1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32900D-E882-486C-89E4-F11B25285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2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1"/>
    </mc:Choice>
    <mc:Fallback>
      <p:transition spd="slow" advTm="2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2212-3A7F-4BC1-90D5-5F76DDDFE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GB" dirty="0"/>
              <a:t>why is open science important for </a:t>
            </a:r>
            <a:br>
              <a:rPr lang="en-GB" dirty="0"/>
            </a:br>
            <a:r>
              <a:rPr lang="en-GB" dirty="0"/>
              <a:t>citizen science?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BE467-3DA4-4503-800F-3DF206098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2066518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36FFEC-6228-4ED0-AA34-6CA925F8C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4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7"/>
    </mc:Choice>
    <mc:Fallback>
      <p:transition spd="slow" advTm="9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D48FE6-3D2A-470E-8C83-9F82BF6A8C6D}"/>
              </a:ext>
            </a:extLst>
          </p:cNvPr>
          <p:cNvSpPr txBox="1"/>
          <p:nvPr/>
        </p:nvSpPr>
        <p:spPr>
          <a:xfrm>
            <a:off x="1074821" y="2875002"/>
            <a:ext cx="10042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they are </a:t>
            </a:r>
            <a:r>
              <a:rPr lang="en-GB" sz="6600" b="1" dirty="0"/>
              <a:t>complementary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170846-1E50-4A1F-8534-F08CC6FE8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8619"/>
      </p:ext>
    </p:extLst>
  </p:cSld>
  <p:clrMapOvr>
    <a:masterClrMapping/>
  </p:clrMapOvr>
  <p:transition advTm="292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D48FE6-3D2A-470E-8C83-9F82BF6A8C6D}"/>
              </a:ext>
            </a:extLst>
          </p:cNvPr>
          <p:cNvSpPr txBox="1"/>
          <p:nvPr/>
        </p:nvSpPr>
        <p:spPr>
          <a:xfrm>
            <a:off x="1660358" y="2367171"/>
            <a:ext cx="88712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a citizen scientist’s </a:t>
            </a:r>
            <a:r>
              <a:rPr lang="en-GB" sz="6600" b="1" dirty="0"/>
              <a:t>first experience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EECF3A-CCF1-46DC-ABBF-1B4658C8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53249"/>
      </p:ext>
    </p:extLst>
  </p:cSld>
  <p:clrMapOvr>
    <a:masterClrMapping/>
  </p:clrMapOvr>
  <p:transition advTm="211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BCAE6-3DB6-4274-9A13-BE021C0A7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A3C144-2C1A-4526-B5A4-7C6D64CC23B2}"/>
              </a:ext>
            </a:extLst>
          </p:cNvPr>
          <p:cNvGrpSpPr/>
          <p:nvPr/>
        </p:nvGrpSpPr>
        <p:grpSpPr>
          <a:xfrm>
            <a:off x="2193850" y="2216888"/>
            <a:ext cx="7804298" cy="2424224"/>
            <a:chOff x="2193850" y="2216888"/>
            <a:chExt cx="7804298" cy="24242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4C34DDC-8DA1-4942-BCB9-E241DB67DF4F}"/>
                </a:ext>
              </a:extLst>
            </p:cNvPr>
            <p:cNvSpPr/>
            <p:nvPr/>
          </p:nvSpPr>
          <p:spPr>
            <a:xfrm>
              <a:off x="2193850" y="2216888"/>
              <a:ext cx="7804298" cy="2424224"/>
            </a:xfrm>
            <a:prstGeom prst="roundRect">
              <a:avLst/>
            </a:prstGeom>
            <a:solidFill>
              <a:schemeClr val="bg1">
                <a:alpha val="9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20E259-C4B5-4630-9810-6086CDB3C6F2}"/>
                </a:ext>
              </a:extLst>
            </p:cNvPr>
            <p:cNvSpPr txBox="1"/>
            <p:nvPr/>
          </p:nvSpPr>
          <p:spPr>
            <a:xfrm>
              <a:off x="2422451" y="2644170"/>
              <a:ext cx="73470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chemeClr val="accent4"/>
                  </a:solidFill>
                </a:rPr>
                <a:t>if you ask 10 people what </a:t>
              </a:r>
              <a:r>
                <a:rPr lang="en-GB" sz="4800" b="1" dirty="0">
                  <a:solidFill>
                    <a:schemeClr val="accent4"/>
                  </a:solidFill>
                </a:rPr>
                <a:t>open science</a:t>
              </a:r>
              <a:r>
                <a:rPr lang="en-GB" sz="4800" dirty="0">
                  <a:solidFill>
                    <a:schemeClr val="accent4"/>
                  </a:solidFill>
                </a:rPr>
                <a:t> means…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D8770E-1B0E-4B2F-BDAB-D95C9D47F66D}"/>
              </a:ext>
            </a:extLst>
          </p:cNvPr>
          <p:cNvSpPr txBox="1"/>
          <p:nvPr/>
        </p:nvSpPr>
        <p:spPr>
          <a:xfrm>
            <a:off x="0" y="6617426"/>
            <a:ext cx="5727032" cy="276999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err="1"/>
              <a:t>openpeeps</a:t>
            </a:r>
            <a:r>
              <a:rPr lang="en-GB" sz="1200" dirty="0"/>
              <a:t> background image by Pablo Stanley </a:t>
            </a:r>
            <a:r>
              <a:rPr lang="en-GB" sz="1200" dirty="0">
                <a:hlinkClick r:id="rId5"/>
              </a:rPr>
              <a:t>from openpeeps.com</a:t>
            </a:r>
            <a:r>
              <a:rPr lang="en-GB" sz="1200" dirty="0"/>
              <a:t>, </a:t>
            </a:r>
            <a:r>
              <a:rPr lang="en-GB" sz="1200" dirty="0">
                <a:hlinkClick r:id="rId6"/>
              </a:rPr>
              <a:t>CC0 1.0</a:t>
            </a:r>
            <a:endParaRPr lang="en-GB" sz="12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A1EB05A-2BD8-4C28-A384-54717BE68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383"/>
    </mc:Choice>
    <mc:Fallback>
      <p:transition advTm="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7CA41F1-19FE-4272-98EF-D74834A19C0A}"/>
              </a:ext>
            </a:extLst>
          </p:cNvPr>
          <p:cNvGrpSpPr/>
          <p:nvPr/>
        </p:nvGrpSpPr>
        <p:grpSpPr>
          <a:xfrm>
            <a:off x="1323473" y="6858000"/>
            <a:ext cx="9545053" cy="11360470"/>
            <a:chOff x="1323473" y="704850"/>
            <a:chExt cx="9545053" cy="113604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BDD65C-0A1A-4CE5-B816-0958AA396826}"/>
                </a:ext>
              </a:extLst>
            </p:cNvPr>
            <p:cNvSpPr txBox="1"/>
            <p:nvPr/>
          </p:nvSpPr>
          <p:spPr>
            <a:xfrm>
              <a:off x="3665619" y="704850"/>
              <a:ext cx="486075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b="1" dirty="0">
                  <a:solidFill>
                    <a:schemeClr val="accent4"/>
                  </a:solidFill>
                </a:rPr>
                <a:t>thank you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2F831E5-C104-4A6E-A1A9-C06106623D41}"/>
                </a:ext>
              </a:extLst>
            </p:cNvPr>
            <p:cNvGrpSpPr/>
            <p:nvPr/>
          </p:nvGrpSpPr>
          <p:grpSpPr>
            <a:xfrm>
              <a:off x="1828798" y="6613501"/>
              <a:ext cx="8534400" cy="3138340"/>
              <a:chOff x="1828797" y="4645788"/>
              <a:chExt cx="8534400" cy="31383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8BC0E8-00AA-435C-B5D7-C9D3A9C78F11}"/>
                  </a:ext>
                </a:extLst>
              </p:cNvPr>
              <p:cNvSpPr txBox="1"/>
              <p:nvPr/>
            </p:nvSpPr>
            <p:spPr>
              <a:xfrm>
                <a:off x="1828797" y="5660470"/>
                <a:ext cx="8534400" cy="2123658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pPr algn="ctr"/>
                <a:r>
                  <a:rPr lang="en-GB" sz="4400" dirty="0"/>
                  <a:t>Julien </a:t>
                </a:r>
                <a:r>
                  <a:rPr lang="en-GB" sz="4400" dirty="0" err="1"/>
                  <a:t>Colomb</a:t>
                </a:r>
                <a:endParaRPr lang="en-GB" sz="4400" dirty="0"/>
              </a:p>
              <a:p>
                <a:pPr algn="ctr"/>
                <a:r>
                  <a:rPr lang="en-GB" sz="4400" dirty="0"/>
                  <a:t>Brianna Johns</a:t>
                </a:r>
              </a:p>
              <a:p>
                <a:pPr algn="ctr"/>
                <a:r>
                  <a:rPr lang="en-GB" sz="4400" dirty="0" err="1"/>
                  <a:t>Augaly</a:t>
                </a:r>
                <a:r>
                  <a:rPr lang="en-GB" sz="4400" dirty="0"/>
                  <a:t> S. </a:t>
                </a:r>
                <a:r>
                  <a:rPr lang="en-GB" sz="4400" dirty="0" err="1"/>
                  <a:t>Kiedi</a:t>
                </a:r>
                <a:endParaRPr lang="en-GB" sz="4400" dirty="0"/>
              </a:p>
              <a:p>
                <a:pPr algn="ctr"/>
                <a:r>
                  <a:rPr lang="en-GB" sz="4400" dirty="0"/>
                  <a:t>Laura </a:t>
                </a:r>
                <a:r>
                  <a:rPr lang="en-GB" sz="4400" dirty="0" err="1"/>
                  <a:t>Olalde</a:t>
                </a:r>
                <a:endParaRPr lang="en-GB" sz="4400" dirty="0"/>
              </a:p>
              <a:p>
                <a:pPr algn="ctr"/>
                <a:r>
                  <a:rPr lang="en-GB" sz="4400" dirty="0"/>
                  <a:t>John </a:t>
                </a:r>
                <a:r>
                  <a:rPr lang="en-GB" sz="4400" dirty="0" err="1"/>
                  <a:t>Terenzini</a:t>
                </a:r>
                <a:endParaRPr lang="en-GB" sz="4400" dirty="0"/>
              </a:p>
              <a:p>
                <a:pPr algn="ctr"/>
                <a:r>
                  <a:rPr lang="en-GB" sz="4400" dirty="0"/>
                  <a:t>Jeremy Wright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12134B-53B1-41EC-8608-D06AD363D534}"/>
                  </a:ext>
                </a:extLst>
              </p:cNvPr>
              <p:cNvSpPr txBox="1"/>
              <p:nvPr/>
            </p:nvSpPr>
            <p:spPr>
              <a:xfrm>
                <a:off x="3096123" y="4645788"/>
                <a:ext cx="599974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6000" b="1" dirty="0"/>
                  <a:t>user testing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390D18-B08A-495C-9296-2A1B8CA271E8}"/>
                </a:ext>
              </a:extLst>
            </p:cNvPr>
            <p:cNvGrpSpPr/>
            <p:nvPr/>
          </p:nvGrpSpPr>
          <p:grpSpPr>
            <a:xfrm>
              <a:off x="1323473" y="2860426"/>
              <a:ext cx="9545053" cy="2460253"/>
              <a:chOff x="1323473" y="1492716"/>
              <a:chExt cx="9545053" cy="246025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3BE7EB-3D44-4033-86A8-1AADE8F49486}"/>
                  </a:ext>
                </a:extLst>
              </p:cNvPr>
              <p:cNvSpPr txBox="1"/>
              <p:nvPr/>
            </p:nvSpPr>
            <p:spPr>
              <a:xfrm>
                <a:off x="3753853" y="1492716"/>
                <a:ext cx="468429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6000" b="1" dirty="0"/>
                  <a:t>support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3A3ED5-AE69-4638-AA91-EA638236F439}"/>
                  </a:ext>
                </a:extLst>
              </p:cNvPr>
              <p:cNvSpPr txBox="1"/>
              <p:nvPr/>
            </p:nvSpPr>
            <p:spPr>
              <a:xfrm>
                <a:off x="1323473" y="2506419"/>
                <a:ext cx="9545053" cy="1446550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pPr algn="ctr"/>
                <a:r>
                  <a:rPr lang="en-GB" sz="4400" dirty="0"/>
                  <a:t>Alice Sheppard</a:t>
                </a:r>
              </a:p>
              <a:p>
                <a:pPr algn="ctr"/>
                <a:r>
                  <a:rPr lang="en-GB" sz="4400" dirty="0"/>
                  <a:t>Abril Herrera</a:t>
                </a:r>
              </a:p>
              <a:p>
                <a:pPr algn="ctr"/>
                <a:r>
                  <a:rPr lang="en-GB" sz="4400" dirty="0" err="1"/>
                  <a:t>Elies</a:t>
                </a:r>
                <a:r>
                  <a:rPr lang="en-GB" sz="4400" dirty="0"/>
                  <a:t> </a:t>
                </a:r>
                <a:r>
                  <a:rPr lang="en-GB" sz="4400" dirty="0" err="1"/>
                  <a:t>Dekoninck</a:t>
                </a:r>
                <a:endParaRPr lang="en-GB" sz="4400" dirty="0"/>
              </a:p>
              <a:p>
                <a:pPr algn="ctr"/>
                <a:r>
                  <a:rPr lang="en-GB" sz="4400" dirty="0"/>
                  <a:t>Nadia Richman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E293D0E-6ECA-48CE-8723-62845A43AFD6}"/>
                </a:ext>
              </a:extLst>
            </p:cNvPr>
            <p:cNvGrpSpPr/>
            <p:nvPr/>
          </p:nvGrpSpPr>
          <p:grpSpPr>
            <a:xfrm>
              <a:off x="3753853" y="10282177"/>
              <a:ext cx="4684294" cy="1783143"/>
              <a:chOff x="3497175" y="9330705"/>
              <a:chExt cx="4684294" cy="178314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3B3EA6-E99F-4FF8-BD8D-4A75F564BF7C}"/>
                  </a:ext>
                </a:extLst>
              </p:cNvPr>
              <p:cNvSpPr txBox="1"/>
              <p:nvPr/>
            </p:nvSpPr>
            <p:spPr>
              <a:xfrm>
                <a:off x="3497175" y="9330705"/>
                <a:ext cx="468429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6000" b="1" dirty="0"/>
                  <a:t>reviews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9099173-7331-4E3A-919D-7834AF12D599}"/>
                  </a:ext>
                </a:extLst>
              </p:cNvPr>
              <p:cNvSpPr txBox="1"/>
              <p:nvPr/>
            </p:nvSpPr>
            <p:spPr>
              <a:xfrm>
                <a:off x="3745827" y="10344407"/>
                <a:ext cx="418698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err="1"/>
                  <a:t>Muki</a:t>
                </a:r>
                <a:r>
                  <a:rPr lang="en-GB" sz="4400" dirty="0"/>
                  <a:t> </a:t>
                </a:r>
                <a:r>
                  <a:rPr lang="en-GB" sz="4400" dirty="0" err="1"/>
                  <a:t>Haklay</a:t>
                </a:r>
                <a:endParaRPr lang="en-GB" sz="44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3CA72B-B590-4DE2-A3E8-5468290D008C}"/>
                </a:ext>
              </a:extLst>
            </p:cNvPr>
            <p:cNvSpPr txBox="1"/>
            <p:nvPr/>
          </p:nvSpPr>
          <p:spPr>
            <a:xfrm>
              <a:off x="1562098" y="5319699"/>
              <a:ext cx="9067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/>
                <a:t>Global Citizen Science Partnership</a:t>
              </a:r>
            </a:p>
          </p:txBody>
        </p: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098F2DE-3BDA-446C-889E-5B6E558DA8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17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79"/>
    </mc:Choice>
    <mc:Fallback>
      <p:transition spd="slow" advTm="5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3.333%" decel="6.667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2.64815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-132.40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D6A7C7-6AAD-46A3-9F40-8337E219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imagine your citizen science project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160A-8F61-4D48-9E7E-462A95E86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939674"/>
          </a:xfrm>
        </p:spPr>
        <p:txBody>
          <a:bodyPr>
            <a:normAutofit/>
          </a:bodyPr>
          <a:lstStyle/>
          <a:p>
            <a:r>
              <a:rPr lang="en-GB" dirty="0"/>
              <a:t>which outputs can you share as open science?</a:t>
            </a:r>
            <a:br>
              <a:rPr lang="en-GB" dirty="0"/>
            </a:br>
            <a:r>
              <a:rPr lang="en-GB" dirty="0"/>
              <a:t>(and/or things you are already sharing)</a:t>
            </a:r>
          </a:p>
        </p:txBody>
      </p:sp>
    </p:spTree>
    <p:extLst>
      <p:ext uri="{BB962C8B-B14F-4D97-AF65-F5344CB8AC3E}">
        <p14:creationId xmlns:p14="http://schemas.microsoft.com/office/powerpoint/2010/main" val="4059521417"/>
      </p:ext>
    </p:extLst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8E0855-3E73-49D0-9B76-1C8E9D0A3845}"/>
              </a:ext>
            </a:extLst>
          </p:cNvPr>
          <p:cNvGrpSpPr/>
          <p:nvPr/>
        </p:nvGrpSpPr>
        <p:grpSpPr>
          <a:xfrm>
            <a:off x="3822404" y="1451661"/>
            <a:ext cx="4547191" cy="3954678"/>
            <a:chOff x="1481470" y="3009014"/>
            <a:chExt cx="3508744" cy="30515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A938413-D033-4BF4-8812-9332D6065278}"/>
                </a:ext>
              </a:extLst>
            </p:cNvPr>
            <p:cNvSpPr/>
            <p:nvPr/>
          </p:nvSpPr>
          <p:spPr>
            <a:xfrm>
              <a:off x="1481470" y="3009014"/>
              <a:ext cx="3508744" cy="3051544"/>
            </a:xfrm>
            <a:prstGeom prst="roundRect">
              <a:avLst>
                <a:gd name="adj" fmla="val 5883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651EDA-FB3D-40C8-9967-15BA3D6D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67" y="3106036"/>
              <a:ext cx="3333750" cy="28575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3CDDB4-933F-4C94-94CC-352F53F2DB1B}"/>
              </a:ext>
            </a:extLst>
          </p:cNvPr>
          <p:cNvSpPr txBox="1"/>
          <p:nvPr/>
        </p:nvSpPr>
        <p:spPr>
          <a:xfrm>
            <a:off x="6663070" y="6581001"/>
            <a:ext cx="552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Global Citizen Science Partnership logo </a:t>
            </a:r>
            <a:r>
              <a:rPr lang="en-GB" sz="1200" dirty="0">
                <a:hlinkClick r:id="rId5"/>
              </a:rPr>
              <a:t>from citizenscienceglobal.org</a:t>
            </a:r>
            <a:r>
              <a:rPr lang="en-GB" sz="1200" dirty="0"/>
              <a:t>, fair use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673BDF4-5A31-48E3-8A3B-796333724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1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156"/>
    </mc:Choice>
    <mc:Fallback>
      <p:transition advTm="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29BAEB-4D03-4AFC-AA0A-EAA2F472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458" y="1709738"/>
            <a:ext cx="8561720" cy="2852737"/>
          </a:xfrm>
        </p:spPr>
        <p:txBody>
          <a:bodyPr/>
          <a:lstStyle/>
          <a:p>
            <a:r>
              <a:rPr lang="en-GB" dirty="0"/>
              <a:t>UNESCO </a:t>
            </a:r>
            <a:br>
              <a:rPr lang="en-GB" dirty="0"/>
            </a:br>
            <a:r>
              <a:rPr lang="en-GB" dirty="0"/>
              <a:t>Recommendation on </a:t>
            </a:r>
            <a:br>
              <a:rPr lang="en-GB" dirty="0"/>
            </a:br>
            <a:r>
              <a:rPr lang="en-GB" dirty="0"/>
              <a:t>Open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D2B8E-77F4-4AC5-8DFF-E6570769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2458" y="4589463"/>
            <a:ext cx="8561720" cy="1500187"/>
          </a:xfrm>
        </p:spPr>
        <p:txBody>
          <a:bodyPr/>
          <a:lstStyle/>
          <a:p>
            <a:r>
              <a:rPr lang="en-GB" dirty="0"/>
              <a:t>to be ratified in November 2021</a:t>
            </a:r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581001"/>
            <a:ext cx="4090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UNESCO logo </a:t>
            </a:r>
            <a:r>
              <a:rPr lang="en-GB" sz="1200" dirty="0">
                <a:hlinkClick r:id="rId4"/>
              </a:rPr>
              <a:t>from Wikimedia Commons</a:t>
            </a:r>
            <a:r>
              <a:rPr lang="en-GB" sz="1200" dirty="0"/>
              <a:t>, public domain</a:t>
            </a:r>
          </a:p>
        </p:txBody>
      </p:sp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8BB6BAC7-03A3-4CD3-80A5-E160D2F22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5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6"/>
    </mc:Choice>
    <mc:Fallback>
      <p:transition spd="slow" advTm="1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1CB1B8-1721-47FA-B572-5758F5F74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13" y="0"/>
            <a:ext cx="8756550" cy="9437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9FE53-DD22-458B-B5E8-1ABE8B5A298F}"/>
              </a:ext>
            </a:extLst>
          </p:cNvPr>
          <p:cNvSpPr txBox="1"/>
          <p:nvPr/>
        </p:nvSpPr>
        <p:spPr>
          <a:xfrm>
            <a:off x="-4579" y="6396335"/>
            <a:ext cx="309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Excerpt from Recommendation on Open Science </a:t>
            </a:r>
            <a:r>
              <a:rPr lang="en-GB" sz="1200" dirty="0">
                <a:hlinkClick r:id="rId6"/>
              </a:rPr>
              <a:t>from UNESCO</a:t>
            </a:r>
            <a:r>
              <a:rPr lang="en-GB" sz="1200" dirty="0"/>
              <a:t>, fair 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EE344D-2759-4137-AB75-0E000789643F}"/>
              </a:ext>
            </a:extLst>
          </p:cNvPr>
          <p:cNvSpPr/>
          <p:nvPr/>
        </p:nvSpPr>
        <p:spPr>
          <a:xfrm>
            <a:off x="3090314" y="0"/>
            <a:ext cx="8756550" cy="6858000"/>
          </a:xfrm>
          <a:prstGeom prst="rect">
            <a:avLst/>
          </a:prstGeom>
          <a:solidFill>
            <a:schemeClr val="bg1">
              <a:alpha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F39688-DF58-48F2-9EF7-7721CD604473}"/>
              </a:ext>
            </a:extLst>
          </p:cNvPr>
          <p:cNvGrpSpPr/>
          <p:nvPr/>
        </p:nvGrpSpPr>
        <p:grpSpPr>
          <a:xfrm>
            <a:off x="999510" y="2473569"/>
            <a:ext cx="10192977" cy="1910862"/>
            <a:chOff x="999510" y="2473569"/>
            <a:chExt cx="10192977" cy="19108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A265DD-8B05-435F-B70C-F0B9677193A5}"/>
                </a:ext>
              </a:extLst>
            </p:cNvPr>
            <p:cNvSpPr/>
            <p:nvPr/>
          </p:nvSpPr>
          <p:spPr>
            <a:xfrm>
              <a:off x="999510" y="2473569"/>
              <a:ext cx="10192977" cy="19108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367358-B5BD-4FEF-932A-1499E9FA2E3B}"/>
                </a:ext>
              </a:extLst>
            </p:cNvPr>
            <p:cNvSpPr txBox="1"/>
            <p:nvPr/>
          </p:nvSpPr>
          <p:spPr>
            <a:xfrm>
              <a:off x="1049454" y="2644170"/>
              <a:ext cx="100930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/>
                <a:t>“…practices for reproducibility, transparency, sharing and collaboration resulting from the increased opening of scientific contents, tools and processes…”</a:t>
              </a:r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E0E35C-3A4B-42BC-86A6-7C7A2A7557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44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99"/>
    </mc:Choice>
    <mc:Fallback>
      <p:transition spd="slow" advTm="26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decel="62.667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-0.35162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-17.593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7EC331-1552-4620-93BD-644774839E2B}"/>
              </a:ext>
            </a:extLst>
          </p:cNvPr>
          <p:cNvSpPr txBox="1"/>
          <p:nvPr/>
        </p:nvSpPr>
        <p:spPr>
          <a:xfrm>
            <a:off x="1394580" y="1130534"/>
            <a:ext cx="4860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/>
                </a:solidFill>
              </a:rPr>
              <a:t>freedom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2EDB4-4062-4FD3-9FF1-87220472D241}"/>
              </a:ext>
            </a:extLst>
          </p:cNvPr>
          <p:cNvSpPr txBox="1"/>
          <p:nvPr/>
        </p:nvSpPr>
        <p:spPr>
          <a:xfrm>
            <a:off x="6190736" y="1130534"/>
            <a:ext cx="4683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AC50C-F6D7-4C75-BEC8-FE5C632F1F93}"/>
              </a:ext>
            </a:extLst>
          </p:cNvPr>
          <p:cNvSpPr txBox="1"/>
          <p:nvPr/>
        </p:nvSpPr>
        <p:spPr>
          <a:xfrm>
            <a:off x="6190736" y="2238530"/>
            <a:ext cx="4683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17945-A1B6-4A73-BC4F-FE2B84601F3C}"/>
              </a:ext>
            </a:extLst>
          </p:cNvPr>
          <p:cNvSpPr txBox="1"/>
          <p:nvPr/>
        </p:nvSpPr>
        <p:spPr>
          <a:xfrm>
            <a:off x="6190736" y="3346526"/>
            <a:ext cx="4683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build upon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9F6-42CF-433F-898D-ACEB6ADF98C3}"/>
              </a:ext>
            </a:extLst>
          </p:cNvPr>
          <p:cNvSpPr txBox="1"/>
          <p:nvPr/>
        </p:nvSpPr>
        <p:spPr>
          <a:xfrm>
            <a:off x="6190735" y="4454522"/>
            <a:ext cx="4683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share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8857D-BF3D-4F0F-85D7-E323839732BB}"/>
              </a:ext>
            </a:extLst>
          </p:cNvPr>
          <p:cNvSpPr txBox="1"/>
          <p:nvPr/>
        </p:nvSpPr>
        <p:spPr>
          <a:xfrm>
            <a:off x="0" y="6581001"/>
            <a:ext cx="6190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adapted from “Understanding Free Cultural Works” </a:t>
            </a:r>
            <a:r>
              <a:rPr lang="en-GB" sz="1200" dirty="0">
                <a:hlinkClick r:id="rId5"/>
              </a:rPr>
              <a:t>by Creative Commons</a:t>
            </a:r>
            <a:r>
              <a:rPr lang="en-GB" sz="1200" dirty="0"/>
              <a:t>, </a:t>
            </a:r>
            <a:r>
              <a:rPr lang="en-GB" sz="1200" dirty="0">
                <a:hlinkClick r:id="rId6"/>
              </a:rPr>
              <a:t>CC BY 4.0</a:t>
            </a:r>
            <a:endParaRPr lang="en-GB" sz="12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6159381-E6BA-4F3E-88F9-1C09516648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86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9"/>
    </mc:Choice>
    <mc:Fallback>
      <p:transition spd="slow" advTm="1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52C6D9-2BB8-4C37-B78E-E85A31A2B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open science important?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542CC4-A284-4490-A577-AE8827C9D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C171DD-D356-47FA-ACA0-7C1889DAD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6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6"/>
    </mc:Choice>
    <mc:Fallback>
      <p:transition spd="slow" advTm="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C77175-309F-4B2A-97B5-29DBC0DAD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22743-BE8A-415B-A4A2-E73EA938EAAC}"/>
              </a:ext>
            </a:extLst>
          </p:cNvPr>
          <p:cNvSpPr/>
          <p:nvPr/>
        </p:nvSpPr>
        <p:spPr>
          <a:xfrm>
            <a:off x="729374" y="3218582"/>
            <a:ext cx="3731090" cy="3139321"/>
          </a:xfrm>
          <a:prstGeom prst="roundRect">
            <a:avLst>
              <a:gd name="adj" fmla="val 9001"/>
            </a:avLst>
          </a:prstGeom>
          <a:solidFill>
            <a:schemeClr val="bg1">
              <a:alpha val="34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C5DB7-793E-4DE8-A87F-EEC4D2C4851E}"/>
              </a:ext>
            </a:extLst>
          </p:cNvPr>
          <p:cNvSpPr txBox="1"/>
          <p:nvPr/>
        </p:nvSpPr>
        <p:spPr>
          <a:xfrm>
            <a:off x="729374" y="3218581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10F0E-EF06-49B9-BFC4-14697FA3B1D2}"/>
              </a:ext>
            </a:extLst>
          </p:cNvPr>
          <p:cNvSpPr txBox="1"/>
          <p:nvPr/>
        </p:nvSpPr>
        <p:spPr>
          <a:xfrm>
            <a:off x="0" y="0"/>
            <a:ext cx="6513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Alchemist Discovering Phosphorus by Joseph Write of Derby </a:t>
            </a:r>
            <a:r>
              <a:rPr lang="en-GB" sz="1000" dirty="0">
                <a:hlinkClick r:id="rId5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8E64F13-14E8-487C-8CE3-7E10FB67D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4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6"/>
    </mc:Choice>
    <mc:Fallback>
      <p:transition spd="slow" advTm="1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TIMING" val="|8"/>
</p:tagLst>
</file>

<file path=ppt/tags/tag10.xml><?xml version="1.0" encoding="utf-8"?>
<p:tagLst xmlns:a="http://purl.oclc.org/ooxml/drawingml/main" xmlns:r="http://purl.oclc.org/ooxml/officeDocument/relationships" xmlns:p="http://purl.oclc.org/ooxml/presentationml/main">
  <p:tag name="TIMING" val="|1.7|1.2"/>
</p:tagLst>
</file>

<file path=ppt/tags/tag11.xml><?xml version="1.0" encoding="utf-8"?>
<p:tagLst xmlns:a="http://purl.oclc.org/ooxml/drawingml/main" xmlns:r="http://purl.oclc.org/ooxml/officeDocument/relationships" xmlns:p="http://purl.oclc.org/ooxml/presentationml/main">
  <p:tag name="TIMING" val="|26.8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TIMING" val="|2.9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TIMING" val="|3.1|0.9|0.9|1.3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TIMING" val="|4|8.6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TIMING" val="|4|12.4"/>
</p:tagLst>
</file>

<file path=ppt/tags/tag6.xml><?xml version="1.0" encoding="utf-8"?>
<p:tagLst xmlns:a="http://purl.oclc.org/ooxml/drawingml/main" xmlns:r="http://purl.oclc.org/ooxml/officeDocument/relationships" xmlns:p="http://purl.oclc.org/ooxml/presentationml/main">
  <p:tag name="TIMING" val="|13.6|2.1|8"/>
</p:tagLst>
</file>

<file path=ppt/tags/tag7.xml><?xml version="1.0" encoding="utf-8"?>
<p:tagLst xmlns:a="http://purl.oclc.org/ooxml/drawingml/main" xmlns:r="http://purl.oclc.org/ooxml/officeDocument/relationships" xmlns:p="http://purl.oclc.org/ooxml/presentationml/main">
  <p:tag name="TIMING" val="|4"/>
</p:tagLst>
</file>

<file path=ppt/tags/tag8.xml><?xml version="1.0" encoding="utf-8"?>
<p:tagLst xmlns:a="http://purl.oclc.org/ooxml/drawingml/main" xmlns:r="http://purl.oclc.org/ooxml/officeDocument/relationships" xmlns:p="http://purl.oclc.org/ooxml/presentationml/main">
  <p:tag name="TIMING" val="|2.5|2.8"/>
</p:tagLst>
</file>

<file path=ppt/tags/tag9.xml><?xml version="1.0" encoding="utf-8"?>
<p:tagLst xmlns:a="http://purl.oclc.org/ooxml/drawingml/main" xmlns:r="http://purl.oclc.org/ooxml/officeDocument/relationships" xmlns:p="http://purl.oclc.org/ooxml/presentationml/main">
  <p:tag name="TIMING" val="|7.8"/>
</p:tagLst>
</file>

<file path=ppt/theme/theme1.xml><?xml version="1.0" encoding="utf-8"?>
<a:theme xmlns:a="http://purl.oclc.org/ooxml/drawingml/main" name="Pen 1">
  <a:themeElements>
    <a:clrScheme name="Pen 1">
      <a:dk1>
        <a:srgbClr val="F0F0F0"/>
      </a:dk1>
      <a:lt1>
        <a:srgbClr val="191919"/>
      </a:lt1>
      <a:dk2>
        <a:srgbClr val="FFC000"/>
      </a:dk2>
      <a:lt2>
        <a:srgbClr val="191919"/>
      </a:lt2>
      <a:accent1>
        <a:srgbClr val="5B9BD5"/>
      </a:accent1>
      <a:accent2>
        <a:srgbClr val="ED7D31"/>
      </a:accent2>
      <a:accent3>
        <a:srgbClr val="F0F0F0"/>
      </a:accent3>
      <a:accent4>
        <a:srgbClr val="FFC000"/>
      </a:accent4>
      <a:accent5>
        <a:srgbClr val="FF5050"/>
      </a:accent5>
      <a:accent6>
        <a:srgbClr val="70AD47"/>
      </a:accent6>
      <a:hlink>
        <a:srgbClr val="0A7DF5"/>
      </a:hlink>
      <a:folHlink>
        <a:srgbClr val="AA5F87"/>
      </a:folHlink>
    </a:clrScheme>
    <a:fontScheme name="Pen 1">
      <a:majorFont>
        <a:latin typeface="Metropolis"/>
        <a:ea typeface="Taipei Sans TC Beta"/>
        <a:cs typeface=""/>
      </a:majorFont>
      <a:minorFont>
        <a:latin typeface="Metropolis"/>
        <a:ea typeface="Taipei Sans TC Bet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purl.oclc.org/ooxml/drawingml/main" name="Whit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tint val="100%"/>
                <a:shade val="100%"/>
                <a:satMod val="130%"/>
              </a:schemeClr>
            </a:gs>
            <a:gs pos="100%">
              <a:schemeClr val="phClr">
                <a:tint val="50%"/>
                <a:shade val="100%"/>
                <a:satMod val="350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l="50%" t="-80%" r="50%" b="1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l="50%" t="50%" r="50%" b="50%"/>
          </a:path>
        </a:gradFill>
      </a:bgFillStyleLst>
    </a:fmtScheme>
  </a:themeElements>
  <a:objectDefaults/>
  <a:extraClrSchemeLst/>
</a:theme>
</file>

<file path=ppt/theme/theme3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1571</TotalTime>
  <Words>636</Words>
  <Application>Microsoft Office PowerPoint</Application>
  <PresentationFormat>Widescreen</PresentationFormat>
  <Paragraphs>84</Paragraphs>
  <Slides>31</Slides>
  <Notes>2</Notes>
  <HiddenSlides>1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Cormorant Garamond Medium</vt:lpstr>
      <vt:lpstr>Calibri</vt:lpstr>
      <vt:lpstr>Cormorant Garamond</vt:lpstr>
      <vt:lpstr>Arial</vt:lpstr>
      <vt:lpstr>Metropolis</vt:lpstr>
      <vt:lpstr>Pen 1</vt:lpstr>
      <vt:lpstr>White Theme</vt:lpstr>
      <vt:lpstr>Doing citizen science as open science: what, why, and how</vt:lpstr>
      <vt:lpstr>why create this course?</vt:lpstr>
      <vt:lpstr>PowerPoint Presentation</vt:lpstr>
      <vt:lpstr>PowerPoint Presentation</vt:lpstr>
      <vt:lpstr>UNESCO  Recommendation on  Open Science</vt:lpstr>
      <vt:lpstr>PowerPoint Presentation</vt:lpstr>
      <vt:lpstr>PowerPoint Presentation</vt:lpstr>
      <vt:lpstr>why is open science important?</vt:lpstr>
      <vt:lpstr>PowerPoint Presentation</vt:lpstr>
      <vt:lpstr>PowerPoint Presentation</vt:lpstr>
      <vt:lpstr>PowerPoint Presentation</vt:lpstr>
      <vt:lpstr>open science outputs</vt:lpstr>
      <vt:lpstr>legal best practices</vt:lpstr>
      <vt:lpstr>PowerPoint Presentation</vt:lpstr>
      <vt:lpstr>PowerPoint Presentation</vt:lpstr>
      <vt:lpstr>open science processes</vt:lpstr>
      <vt:lpstr>contributory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open science important for  citizen science?</vt:lpstr>
      <vt:lpstr>PowerPoint Presentation</vt:lpstr>
      <vt:lpstr>PowerPoint Presentation</vt:lpstr>
      <vt:lpstr>PowerPoint Presentation</vt:lpstr>
      <vt:lpstr>imagine your citizen science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citizen science as open science: what, why, and how</dc:title>
  <dc:creator>Pen-Yuan Hsing;Rafaella Antoniou</dc:creator>
  <cp:lastModifiedBy>Pen-Yuan Hsing</cp:lastModifiedBy>
  <cp:revision>86</cp:revision>
  <dcterms:created xsi:type="dcterms:W3CDTF">2021-03-16T13:53:03Z</dcterms:created>
  <dcterms:modified xsi:type="dcterms:W3CDTF">2021-10-26T17:17:45Z</dcterms:modified>
</cp:coreProperties>
</file>